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30279975" cy="42808525"/>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435A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443" autoAdjust="0"/>
    <p:restoredTop sz="96112" autoAdjust="0"/>
  </p:normalViewPr>
  <p:slideViewPr>
    <p:cSldViewPr>
      <p:cViewPr>
        <p:scale>
          <a:sx n="20" d="100"/>
          <a:sy n="20" d="100"/>
        </p:scale>
        <p:origin x="1878" y="-996"/>
      </p:cViewPr>
      <p:guideLst>
        <p:guide orient="horz" pos="13483"/>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77739" cy="469424"/>
          </a:xfrm>
          <a:prstGeom prst="rect">
            <a:avLst/>
          </a:prstGeom>
        </p:spPr>
        <p:txBody>
          <a:bodyPr vert="horz" lIns="91869" tIns="45935" rIns="91869" bIns="45935" rtlCol="0"/>
          <a:lstStyle>
            <a:lvl1pPr algn="l">
              <a:defRPr sz="1200"/>
            </a:lvl1pPr>
          </a:lstStyle>
          <a:p>
            <a:endParaRPr lang="en-GB"/>
          </a:p>
        </p:txBody>
      </p:sp>
      <p:sp>
        <p:nvSpPr>
          <p:cNvPr id="3" name="Date Placeholder 2"/>
          <p:cNvSpPr>
            <a:spLocks noGrp="1"/>
          </p:cNvSpPr>
          <p:nvPr>
            <p:ph type="dt" idx="1"/>
          </p:nvPr>
        </p:nvSpPr>
        <p:spPr>
          <a:xfrm>
            <a:off x="4023095" y="1"/>
            <a:ext cx="3077739" cy="469424"/>
          </a:xfrm>
          <a:prstGeom prst="rect">
            <a:avLst/>
          </a:prstGeom>
        </p:spPr>
        <p:txBody>
          <a:bodyPr vert="horz" lIns="91869" tIns="45935" rIns="91869" bIns="45935" rtlCol="0"/>
          <a:lstStyle>
            <a:lvl1pPr algn="r">
              <a:defRPr sz="1200"/>
            </a:lvl1pPr>
          </a:lstStyle>
          <a:p>
            <a:fld id="{AF59DA8A-5E0A-40CA-B56F-37FC40CB3C3D}" type="datetimeFigureOut">
              <a:rPr lang="en-US" smtClean="0"/>
              <a:pPr/>
              <a:t>9/7/2021</a:t>
            </a:fld>
            <a:endParaRPr lang="en-GB"/>
          </a:p>
        </p:txBody>
      </p:sp>
      <p:sp>
        <p:nvSpPr>
          <p:cNvPr id="4" name="Slide Image Placeholder 3"/>
          <p:cNvSpPr>
            <a:spLocks noGrp="1" noRot="1" noChangeAspect="1"/>
          </p:cNvSpPr>
          <p:nvPr>
            <p:ph type="sldImg" idx="2"/>
          </p:nvPr>
        </p:nvSpPr>
        <p:spPr>
          <a:xfrm>
            <a:off x="2306638" y="704850"/>
            <a:ext cx="2489200" cy="3519488"/>
          </a:xfrm>
          <a:prstGeom prst="rect">
            <a:avLst/>
          </a:prstGeom>
          <a:noFill/>
          <a:ln w="12700">
            <a:solidFill>
              <a:prstClr val="black"/>
            </a:solidFill>
          </a:ln>
        </p:spPr>
        <p:txBody>
          <a:bodyPr vert="horz" lIns="91869" tIns="45935" rIns="91869" bIns="45935" rtlCol="0" anchor="ctr"/>
          <a:lstStyle/>
          <a:p>
            <a:endParaRPr lang="en-GB"/>
          </a:p>
        </p:txBody>
      </p:sp>
      <p:sp>
        <p:nvSpPr>
          <p:cNvPr id="5" name="Notes Placeholder 4"/>
          <p:cNvSpPr>
            <a:spLocks noGrp="1"/>
          </p:cNvSpPr>
          <p:nvPr>
            <p:ph type="body" sz="quarter" idx="3"/>
          </p:nvPr>
        </p:nvSpPr>
        <p:spPr>
          <a:xfrm>
            <a:off x="710248" y="4459527"/>
            <a:ext cx="5681980" cy="4224814"/>
          </a:xfrm>
          <a:prstGeom prst="rect">
            <a:avLst/>
          </a:prstGeom>
        </p:spPr>
        <p:txBody>
          <a:bodyPr vert="horz" lIns="91869" tIns="45935" rIns="91869" bIns="4593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3" y="8917423"/>
            <a:ext cx="3077739" cy="469424"/>
          </a:xfrm>
          <a:prstGeom prst="rect">
            <a:avLst/>
          </a:prstGeom>
        </p:spPr>
        <p:txBody>
          <a:bodyPr vert="horz" lIns="91869" tIns="45935" rIns="91869" bIns="45935" rtlCol="0" anchor="b"/>
          <a:lstStyle>
            <a:lvl1pPr algn="l">
              <a:defRPr sz="1200"/>
            </a:lvl1pPr>
          </a:lstStyle>
          <a:p>
            <a:endParaRPr lang="en-GB"/>
          </a:p>
        </p:txBody>
      </p:sp>
      <p:sp>
        <p:nvSpPr>
          <p:cNvPr id="7" name="Slide Number Placeholder 6"/>
          <p:cNvSpPr>
            <a:spLocks noGrp="1"/>
          </p:cNvSpPr>
          <p:nvPr>
            <p:ph type="sldNum" sz="quarter" idx="5"/>
          </p:nvPr>
        </p:nvSpPr>
        <p:spPr>
          <a:xfrm>
            <a:off x="4023095" y="8917423"/>
            <a:ext cx="3077739" cy="469424"/>
          </a:xfrm>
          <a:prstGeom prst="rect">
            <a:avLst/>
          </a:prstGeom>
        </p:spPr>
        <p:txBody>
          <a:bodyPr vert="horz" lIns="91869" tIns="45935" rIns="91869" bIns="45935" rtlCol="0" anchor="b"/>
          <a:lstStyle>
            <a:lvl1pPr algn="r">
              <a:defRPr sz="1200"/>
            </a:lvl1pPr>
          </a:lstStyle>
          <a:p>
            <a:fld id="{8861869E-5671-4F81-A2E2-1DAA5E961416}" type="slidenum">
              <a:rPr lang="en-GB" smtClean="0"/>
              <a:pPr/>
              <a:t>‹#›</a:t>
            </a:fld>
            <a:endParaRPr lang="en-GB"/>
          </a:p>
        </p:txBody>
      </p:sp>
    </p:spTree>
    <p:extLst>
      <p:ext uri="{BB962C8B-B14F-4D97-AF65-F5344CB8AC3E}">
        <p14:creationId xmlns:p14="http://schemas.microsoft.com/office/powerpoint/2010/main" val="2337348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861869E-5671-4F81-A2E2-1DAA5E961416}" type="slidenum">
              <a:rPr lang="en-GB" smtClean="0"/>
              <a:pPr/>
              <a:t>1</a:t>
            </a:fld>
            <a:endParaRPr lang="en-GB"/>
          </a:p>
        </p:txBody>
      </p:sp>
    </p:spTree>
    <p:extLst>
      <p:ext uri="{BB962C8B-B14F-4D97-AF65-F5344CB8AC3E}">
        <p14:creationId xmlns:p14="http://schemas.microsoft.com/office/powerpoint/2010/main" val="3756408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DD8E38-6569-44B6-8276-DAACD83F7760}"/>
              </a:ext>
            </a:extLst>
          </p:cNvPr>
          <p:cNvSpPr>
            <a:spLocks noGrp="1"/>
          </p:cNvSpPr>
          <p:nvPr>
            <p:ph type="ctrTitle"/>
          </p:nvPr>
        </p:nvSpPr>
        <p:spPr>
          <a:xfrm>
            <a:off x="3784997" y="7005935"/>
            <a:ext cx="22709981" cy="14903709"/>
          </a:xfrm>
        </p:spPr>
        <p:txBody>
          <a:bodyPr anchor="b"/>
          <a:lstStyle>
            <a:lvl1pPr algn="ctr">
              <a:defRPr sz="14902"/>
            </a:lvl1pPr>
          </a:lstStyle>
          <a:p>
            <a:r>
              <a:rPr lang="en-US"/>
              <a:t>Click to edit Master title style</a:t>
            </a:r>
          </a:p>
        </p:txBody>
      </p:sp>
      <p:sp>
        <p:nvSpPr>
          <p:cNvPr id="3" name="Subtitle 2">
            <a:extLst>
              <a:ext uri="{FF2B5EF4-FFF2-40B4-BE49-F238E27FC236}">
                <a16:creationId xmlns="" xmlns:a16="http://schemas.microsoft.com/office/drawing/2014/main" id="{0BF35A56-A27B-4F00-B5EF-90FA0319DD07}"/>
              </a:ext>
            </a:extLst>
          </p:cNvPr>
          <p:cNvSpPr>
            <a:spLocks noGrp="1"/>
          </p:cNvSpPr>
          <p:nvPr>
            <p:ph type="subTitle" idx="1"/>
          </p:nvPr>
        </p:nvSpPr>
        <p:spPr>
          <a:xfrm>
            <a:off x="3784997" y="22484388"/>
            <a:ext cx="22709981" cy="10335481"/>
          </a:xfrm>
        </p:spPr>
        <p:txBody>
          <a:bodyPr/>
          <a:lstStyle>
            <a:lvl1pPr marL="0" indent="0" algn="ctr">
              <a:buNone/>
              <a:defRPr sz="5961"/>
            </a:lvl1pPr>
            <a:lvl2pPr marL="1135502" indent="0" algn="ctr">
              <a:buNone/>
              <a:defRPr sz="4967"/>
            </a:lvl2pPr>
            <a:lvl3pPr marL="2271004" indent="0" algn="ctr">
              <a:buNone/>
              <a:defRPr sz="4470"/>
            </a:lvl3pPr>
            <a:lvl4pPr marL="3406506" indent="0" algn="ctr">
              <a:buNone/>
              <a:defRPr sz="3974"/>
            </a:lvl4pPr>
            <a:lvl5pPr marL="4542008" indent="0" algn="ctr">
              <a:buNone/>
              <a:defRPr sz="3974"/>
            </a:lvl5pPr>
            <a:lvl6pPr marL="5677510" indent="0" algn="ctr">
              <a:buNone/>
              <a:defRPr sz="3974"/>
            </a:lvl6pPr>
            <a:lvl7pPr marL="6813012" indent="0" algn="ctr">
              <a:buNone/>
              <a:defRPr sz="3974"/>
            </a:lvl7pPr>
            <a:lvl8pPr marL="7948513" indent="0" algn="ctr">
              <a:buNone/>
              <a:defRPr sz="3974"/>
            </a:lvl8pPr>
            <a:lvl9pPr marL="9084015" indent="0" algn="ctr">
              <a:buNone/>
              <a:defRPr sz="3974"/>
            </a:lvl9pPr>
          </a:lstStyle>
          <a:p>
            <a:r>
              <a:rPr lang="en-US"/>
              <a:t>Click to edit Master subtitle style</a:t>
            </a:r>
          </a:p>
        </p:txBody>
      </p:sp>
      <p:sp>
        <p:nvSpPr>
          <p:cNvPr id="4" name="Date Placeholder 3">
            <a:extLst>
              <a:ext uri="{FF2B5EF4-FFF2-40B4-BE49-F238E27FC236}">
                <a16:creationId xmlns="" xmlns:a16="http://schemas.microsoft.com/office/drawing/2014/main" id="{48B218F1-3CF2-44AE-8A8B-61B1DC7069D9}"/>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5" name="Footer Placeholder 4">
            <a:extLst>
              <a:ext uri="{FF2B5EF4-FFF2-40B4-BE49-F238E27FC236}">
                <a16:creationId xmlns="" xmlns:a16="http://schemas.microsoft.com/office/drawing/2014/main" id="{29EB920F-B616-4F9C-85EE-84C79E5F16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4556484D-67AF-4E35-A71F-E4C4EDFDCF3C}"/>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4066164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25D571-423F-4A27-B521-3783E884B6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0E5310CD-6002-4E9B-93AE-0DEF4EEC0D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61A86F7-85D5-44DB-B403-69D4A6366456}"/>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5" name="Footer Placeholder 4">
            <a:extLst>
              <a:ext uri="{FF2B5EF4-FFF2-40B4-BE49-F238E27FC236}">
                <a16:creationId xmlns="" xmlns:a16="http://schemas.microsoft.com/office/drawing/2014/main" id="{996AFB06-03AB-42A4-A679-5F306AB939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F86FFCE4-E84B-476D-921E-862C35F0D66A}"/>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1712454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2F3073CC-9164-47CD-9C91-239B25CEA360}"/>
              </a:ext>
            </a:extLst>
          </p:cNvPr>
          <p:cNvSpPr>
            <a:spLocks noGrp="1"/>
          </p:cNvSpPr>
          <p:nvPr>
            <p:ph type="title" orient="vert"/>
          </p:nvPr>
        </p:nvSpPr>
        <p:spPr>
          <a:xfrm>
            <a:off x="21669107" y="2279158"/>
            <a:ext cx="6529120" cy="36278246"/>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E337D309-27E6-425A-8BFF-A877092DE7AB}"/>
              </a:ext>
            </a:extLst>
          </p:cNvPr>
          <p:cNvSpPr>
            <a:spLocks noGrp="1"/>
          </p:cNvSpPr>
          <p:nvPr>
            <p:ph type="body" orient="vert" idx="1"/>
          </p:nvPr>
        </p:nvSpPr>
        <p:spPr>
          <a:xfrm>
            <a:off x="2081748" y="2279158"/>
            <a:ext cx="19208859" cy="362782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C24BE80-6970-4848-9BB8-06F7C872C53F}"/>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5" name="Footer Placeholder 4">
            <a:extLst>
              <a:ext uri="{FF2B5EF4-FFF2-40B4-BE49-F238E27FC236}">
                <a16:creationId xmlns="" xmlns:a16="http://schemas.microsoft.com/office/drawing/2014/main" id="{6968EEA4-0218-4974-8685-070EE8F3B4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07AED966-D231-415A-818D-510846A2CCC8}"/>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12763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F499C4-30C6-43F4-9D06-726D3DF58A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9D346AE6-34D6-46F3-B84C-176952C8FB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AE344A3-5B8D-41E2-9D49-77F51B0F64AE}"/>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5" name="Footer Placeholder 4">
            <a:extLst>
              <a:ext uri="{FF2B5EF4-FFF2-40B4-BE49-F238E27FC236}">
                <a16:creationId xmlns="" xmlns:a16="http://schemas.microsoft.com/office/drawing/2014/main" id="{906796FF-C714-4A10-840F-75A9C5852B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E816766E-5AC4-4FDB-B523-F23B3C306F89}"/>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3459410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C8F821-C396-4F24-B55A-BC8C22863842}"/>
              </a:ext>
            </a:extLst>
          </p:cNvPr>
          <p:cNvSpPr>
            <a:spLocks noGrp="1"/>
          </p:cNvSpPr>
          <p:nvPr>
            <p:ph type="title"/>
          </p:nvPr>
        </p:nvSpPr>
        <p:spPr>
          <a:xfrm>
            <a:off x="2065978" y="10672409"/>
            <a:ext cx="26116478" cy="17807154"/>
          </a:xfrm>
        </p:spPr>
        <p:txBody>
          <a:bodyPr anchor="b"/>
          <a:lstStyle>
            <a:lvl1pPr>
              <a:defRPr sz="14902"/>
            </a:lvl1pPr>
          </a:lstStyle>
          <a:p>
            <a:r>
              <a:rPr lang="en-US"/>
              <a:t>Click to edit Master title style</a:t>
            </a:r>
          </a:p>
        </p:txBody>
      </p:sp>
      <p:sp>
        <p:nvSpPr>
          <p:cNvPr id="3" name="Text Placeholder 2">
            <a:extLst>
              <a:ext uri="{FF2B5EF4-FFF2-40B4-BE49-F238E27FC236}">
                <a16:creationId xmlns="" xmlns:a16="http://schemas.microsoft.com/office/drawing/2014/main" id="{207D17D7-ED0B-4349-BBC5-6148FCF5D3A3}"/>
              </a:ext>
            </a:extLst>
          </p:cNvPr>
          <p:cNvSpPr>
            <a:spLocks noGrp="1"/>
          </p:cNvSpPr>
          <p:nvPr>
            <p:ph type="body" idx="1"/>
          </p:nvPr>
        </p:nvSpPr>
        <p:spPr>
          <a:xfrm>
            <a:off x="2065978" y="28648026"/>
            <a:ext cx="26116478" cy="9364362"/>
          </a:xfrm>
        </p:spPr>
        <p:txBody>
          <a:bodyPr/>
          <a:lstStyle>
            <a:lvl1pPr marL="0" indent="0">
              <a:buNone/>
              <a:defRPr sz="5961">
                <a:solidFill>
                  <a:schemeClr val="tx1">
                    <a:tint val="75000"/>
                  </a:schemeClr>
                </a:solidFill>
              </a:defRPr>
            </a:lvl1pPr>
            <a:lvl2pPr marL="1135502" indent="0">
              <a:buNone/>
              <a:defRPr sz="4967">
                <a:solidFill>
                  <a:schemeClr val="tx1">
                    <a:tint val="75000"/>
                  </a:schemeClr>
                </a:solidFill>
              </a:defRPr>
            </a:lvl2pPr>
            <a:lvl3pPr marL="2271004" indent="0">
              <a:buNone/>
              <a:defRPr sz="4470">
                <a:solidFill>
                  <a:schemeClr val="tx1">
                    <a:tint val="75000"/>
                  </a:schemeClr>
                </a:solidFill>
              </a:defRPr>
            </a:lvl3pPr>
            <a:lvl4pPr marL="3406506" indent="0">
              <a:buNone/>
              <a:defRPr sz="3974">
                <a:solidFill>
                  <a:schemeClr val="tx1">
                    <a:tint val="75000"/>
                  </a:schemeClr>
                </a:solidFill>
              </a:defRPr>
            </a:lvl4pPr>
            <a:lvl5pPr marL="4542008" indent="0">
              <a:buNone/>
              <a:defRPr sz="3974">
                <a:solidFill>
                  <a:schemeClr val="tx1">
                    <a:tint val="75000"/>
                  </a:schemeClr>
                </a:solidFill>
              </a:defRPr>
            </a:lvl5pPr>
            <a:lvl6pPr marL="5677510" indent="0">
              <a:buNone/>
              <a:defRPr sz="3974">
                <a:solidFill>
                  <a:schemeClr val="tx1">
                    <a:tint val="75000"/>
                  </a:schemeClr>
                </a:solidFill>
              </a:defRPr>
            </a:lvl6pPr>
            <a:lvl7pPr marL="6813012" indent="0">
              <a:buNone/>
              <a:defRPr sz="3974">
                <a:solidFill>
                  <a:schemeClr val="tx1">
                    <a:tint val="75000"/>
                  </a:schemeClr>
                </a:solidFill>
              </a:defRPr>
            </a:lvl7pPr>
            <a:lvl8pPr marL="7948513" indent="0">
              <a:buNone/>
              <a:defRPr sz="3974">
                <a:solidFill>
                  <a:schemeClr val="tx1">
                    <a:tint val="75000"/>
                  </a:schemeClr>
                </a:solidFill>
              </a:defRPr>
            </a:lvl8pPr>
            <a:lvl9pPr marL="9084015" indent="0">
              <a:buNone/>
              <a:defRPr sz="3974">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86A10D92-B2E9-4656-8FB3-E9C9A5B853FB}"/>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5" name="Footer Placeholder 4">
            <a:extLst>
              <a:ext uri="{FF2B5EF4-FFF2-40B4-BE49-F238E27FC236}">
                <a16:creationId xmlns="" xmlns:a16="http://schemas.microsoft.com/office/drawing/2014/main" id="{4F0D251D-27F2-4114-808F-1E1C8F785B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531B2CB2-7004-401E-B89D-8AD0EEAD74A6}"/>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3146184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37366B-DA00-43FA-94B6-1D7E392FC4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002B32B-38F8-4503-8EF9-DAF6BF9910B4}"/>
              </a:ext>
            </a:extLst>
          </p:cNvPr>
          <p:cNvSpPr>
            <a:spLocks noGrp="1"/>
          </p:cNvSpPr>
          <p:nvPr>
            <p:ph sz="half" idx="1"/>
          </p:nvPr>
        </p:nvSpPr>
        <p:spPr>
          <a:xfrm>
            <a:off x="2081748" y="11395788"/>
            <a:ext cx="12868989" cy="271616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F2948495-9CFF-4FF2-826E-CD1BE6C201B0}"/>
              </a:ext>
            </a:extLst>
          </p:cNvPr>
          <p:cNvSpPr>
            <a:spLocks noGrp="1"/>
          </p:cNvSpPr>
          <p:nvPr>
            <p:ph sz="half" idx="2"/>
          </p:nvPr>
        </p:nvSpPr>
        <p:spPr>
          <a:xfrm>
            <a:off x="15329238" y="11395788"/>
            <a:ext cx="12868989" cy="271616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24C46B8A-1E2E-4258-8CEC-F3AC8053A1C5}"/>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6" name="Footer Placeholder 5">
            <a:extLst>
              <a:ext uri="{FF2B5EF4-FFF2-40B4-BE49-F238E27FC236}">
                <a16:creationId xmlns="" xmlns:a16="http://schemas.microsoft.com/office/drawing/2014/main" id="{64B7049C-FD45-48C4-BD49-5A776787544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2F78B532-E364-4BBE-88BF-C3BFF0E749A2}"/>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3235835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594574-2FD8-4E24-BCD7-166AB779FDDD}"/>
              </a:ext>
            </a:extLst>
          </p:cNvPr>
          <p:cNvSpPr>
            <a:spLocks noGrp="1"/>
          </p:cNvSpPr>
          <p:nvPr>
            <p:ph type="title"/>
          </p:nvPr>
        </p:nvSpPr>
        <p:spPr>
          <a:xfrm>
            <a:off x="2085692" y="2279161"/>
            <a:ext cx="26116478" cy="8274336"/>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F221E7F1-E78B-4F61-86F2-A553A9BEFA96}"/>
              </a:ext>
            </a:extLst>
          </p:cNvPr>
          <p:cNvSpPr>
            <a:spLocks noGrp="1"/>
          </p:cNvSpPr>
          <p:nvPr>
            <p:ph type="body" idx="1"/>
          </p:nvPr>
        </p:nvSpPr>
        <p:spPr>
          <a:xfrm>
            <a:off x="2085693" y="10494037"/>
            <a:ext cx="12809848" cy="5142966"/>
          </a:xfrm>
        </p:spPr>
        <p:txBody>
          <a:bodyPr anchor="b"/>
          <a:lstStyle>
            <a:lvl1pPr marL="0" indent="0">
              <a:buNone/>
              <a:defRPr sz="5961" b="1"/>
            </a:lvl1pPr>
            <a:lvl2pPr marL="1135502" indent="0">
              <a:buNone/>
              <a:defRPr sz="4967" b="1"/>
            </a:lvl2pPr>
            <a:lvl3pPr marL="2271004" indent="0">
              <a:buNone/>
              <a:defRPr sz="4470" b="1"/>
            </a:lvl3pPr>
            <a:lvl4pPr marL="3406506" indent="0">
              <a:buNone/>
              <a:defRPr sz="3974" b="1"/>
            </a:lvl4pPr>
            <a:lvl5pPr marL="4542008" indent="0">
              <a:buNone/>
              <a:defRPr sz="3974" b="1"/>
            </a:lvl5pPr>
            <a:lvl6pPr marL="5677510" indent="0">
              <a:buNone/>
              <a:defRPr sz="3974" b="1"/>
            </a:lvl6pPr>
            <a:lvl7pPr marL="6813012" indent="0">
              <a:buNone/>
              <a:defRPr sz="3974" b="1"/>
            </a:lvl7pPr>
            <a:lvl8pPr marL="7948513" indent="0">
              <a:buNone/>
              <a:defRPr sz="3974" b="1"/>
            </a:lvl8pPr>
            <a:lvl9pPr marL="9084015" indent="0">
              <a:buNone/>
              <a:defRPr sz="3974"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FA0FD32C-18FE-4035-95DC-5C80FD9F808B}"/>
              </a:ext>
            </a:extLst>
          </p:cNvPr>
          <p:cNvSpPr>
            <a:spLocks noGrp="1"/>
          </p:cNvSpPr>
          <p:nvPr>
            <p:ph sz="half" idx="2"/>
          </p:nvPr>
        </p:nvSpPr>
        <p:spPr>
          <a:xfrm>
            <a:off x="2085693" y="15637003"/>
            <a:ext cx="12809848" cy="22999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D892FF90-F694-4AC4-A755-CAA855A01452}"/>
              </a:ext>
            </a:extLst>
          </p:cNvPr>
          <p:cNvSpPr>
            <a:spLocks noGrp="1"/>
          </p:cNvSpPr>
          <p:nvPr>
            <p:ph type="body" sz="quarter" idx="3"/>
          </p:nvPr>
        </p:nvSpPr>
        <p:spPr>
          <a:xfrm>
            <a:off x="15329238" y="10494037"/>
            <a:ext cx="12872933" cy="5142966"/>
          </a:xfrm>
        </p:spPr>
        <p:txBody>
          <a:bodyPr anchor="b"/>
          <a:lstStyle>
            <a:lvl1pPr marL="0" indent="0">
              <a:buNone/>
              <a:defRPr sz="5961" b="1"/>
            </a:lvl1pPr>
            <a:lvl2pPr marL="1135502" indent="0">
              <a:buNone/>
              <a:defRPr sz="4967" b="1"/>
            </a:lvl2pPr>
            <a:lvl3pPr marL="2271004" indent="0">
              <a:buNone/>
              <a:defRPr sz="4470" b="1"/>
            </a:lvl3pPr>
            <a:lvl4pPr marL="3406506" indent="0">
              <a:buNone/>
              <a:defRPr sz="3974" b="1"/>
            </a:lvl4pPr>
            <a:lvl5pPr marL="4542008" indent="0">
              <a:buNone/>
              <a:defRPr sz="3974" b="1"/>
            </a:lvl5pPr>
            <a:lvl6pPr marL="5677510" indent="0">
              <a:buNone/>
              <a:defRPr sz="3974" b="1"/>
            </a:lvl6pPr>
            <a:lvl7pPr marL="6813012" indent="0">
              <a:buNone/>
              <a:defRPr sz="3974" b="1"/>
            </a:lvl7pPr>
            <a:lvl8pPr marL="7948513" indent="0">
              <a:buNone/>
              <a:defRPr sz="3974" b="1"/>
            </a:lvl8pPr>
            <a:lvl9pPr marL="9084015" indent="0">
              <a:buNone/>
              <a:defRPr sz="3974"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F43D985D-5744-4322-A746-CF08B99FADB1}"/>
              </a:ext>
            </a:extLst>
          </p:cNvPr>
          <p:cNvSpPr>
            <a:spLocks noGrp="1"/>
          </p:cNvSpPr>
          <p:nvPr>
            <p:ph sz="quarter" idx="4"/>
          </p:nvPr>
        </p:nvSpPr>
        <p:spPr>
          <a:xfrm>
            <a:off x="15329238" y="15637003"/>
            <a:ext cx="12872933" cy="22999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0306DE64-3586-4782-8912-4146435854DD}"/>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8" name="Footer Placeholder 7">
            <a:extLst>
              <a:ext uri="{FF2B5EF4-FFF2-40B4-BE49-F238E27FC236}">
                <a16:creationId xmlns="" xmlns:a16="http://schemas.microsoft.com/office/drawing/2014/main" id="{BBE82FB7-6CF6-4E36-BC7B-60AAD185A4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 xmlns:a16="http://schemas.microsoft.com/office/drawing/2014/main" id="{971B0C3C-CA48-4922-847A-0206137CD0EE}"/>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1236505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6B69A6-E52F-4D2F-AFDD-9CF0B01465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E027E6A6-0FC6-4708-A988-1AD6E9C0B678}"/>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4" name="Footer Placeholder 3">
            <a:extLst>
              <a:ext uri="{FF2B5EF4-FFF2-40B4-BE49-F238E27FC236}">
                <a16:creationId xmlns="" xmlns:a16="http://schemas.microsoft.com/office/drawing/2014/main" id="{8C6F7BB9-04C9-43FD-A0DF-DB4486F0EF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 xmlns:a16="http://schemas.microsoft.com/office/drawing/2014/main" id="{915F152F-2AC5-4D31-9B1A-DFC454FFB2DA}"/>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32623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6E36E98E-A105-4663-A526-3309EB62090A}"/>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3" name="Footer Placeholder 2">
            <a:extLst>
              <a:ext uri="{FF2B5EF4-FFF2-40B4-BE49-F238E27FC236}">
                <a16:creationId xmlns="" xmlns:a16="http://schemas.microsoft.com/office/drawing/2014/main" id="{182FDE4C-8106-49F5-84D0-DB0FB5BF2AC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 xmlns:a16="http://schemas.microsoft.com/office/drawing/2014/main" id="{AA28E9C6-A431-4F3F-A2D9-637A314D1381}"/>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3225784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F8387B-6669-4BDB-BE63-E6CA3E4BE937}"/>
              </a:ext>
            </a:extLst>
          </p:cNvPr>
          <p:cNvSpPr>
            <a:spLocks noGrp="1"/>
          </p:cNvSpPr>
          <p:nvPr>
            <p:ph type="title"/>
          </p:nvPr>
        </p:nvSpPr>
        <p:spPr>
          <a:xfrm>
            <a:off x="2085694" y="2853902"/>
            <a:ext cx="9766079" cy="9988656"/>
          </a:xfrm>
        </p:spPr>
        <p:txBody>
          <a:bodyPr anchor="b"/>
          <a:lstStyle>
            <a:lvl1pPr>
              <a:defRPr sz="7948"/>
            </a:lvl1pPr>
          </a:lstStyle>
          <a:p>
            <a:r>
              <a:rPr lang="en-US"/>
              <a:t>Click to edit Master title style</a:t>
            </a:r>
          </a:p>
        </p:txBody>
      </p:sp>
      <p:sp>
        <p:nvSpPr>
          <p:cNvPr id="3" name="Content Placeholder 2">
            <a:extLst>
              <a:ext uri="{FF2B5EF4-FFF2-40B4-BE49-F238E27FC236}">
                <a16:creationId xmlns="" xmlns:a16="http://schemas.microsoft.com/office/drawing/2014/main" id="{B23E62FB-A216-4E8E-8D39-ED58917CA8DF}"/>
              </a:ext>
            </a:extLst>
          </p:cNvPr>
          <p:cNvSpPr>
            <a:spLocks noGrp="1"/>
          </p:cNvSpPr>
          <p:nvPr>
            <p:ph idx="1"/>
          </p:nvPr>
        </p:nvSpPr>
        <p:spPr>
          <a:xfrm>
            <a:off x="12872933" y="6163638"/>
            <a:ext cx="15329237" cy="30421799"/>
          </a:xfrm>
        </p:spPr>
        <p:txBody>
          <a:bodyPr/>
          <a:lstStyle>
            <a:lvl1pPr>
              <a:defRPr sz="7948"/>
            </a:lvl1pPr>
            <a:lvl2pPr>
              <a:defRPr sz="6954"/>
            </a:lvl2pPr>
            <a:lvl3pPr>
              <a:defRPr sz="5961"/>
            </a:lvl3pPr>
            <a:lvl4pPr>
              <a:defRPr sz="4967"/>
            </a:lvl4pPr>
            <a:lvl5pPr>
              <a:defRPr sz="4967"/>
            </a:lvl5pPr>
            <a:lvl6pPr>
              <a:defRPr sz="4967"/>
            </a:lvl6pPr>
            <a:lvl7pPr>
              <a:defRPr sz="4967"/>
            </a:lvl7pPr>
            <a:lvl8pPr>
              <a:defRPr sz="4967"/>
            </a:lvl8pPr>
            <a:lvl9pPr>
              <a:defRPr sz="49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0E8E54B1-0ADA-47A1-95B7-760EE567AE16}"/>
              </a:ext>
            </a:extLst>
          </p:cNvPr>
          <p:cNvSpPr>
            <a:spLocks noGrp="1"/>
          </p:cNvSpPr>
          <p:nvPr>
            <p:ph type="body" sz="half" idx="2"/>
          </p:nvPr>
        </p:nvSpPr>
        <p:spPr>
          <a:xfrm>
            <a:off x="2085694" y="12842558"/>
            <a:ext cx="9766079" cy="23792426"/>
          </a:xfrm>
        </p:spPr>
        <p:txBody>
          <a:bodyPr/>
          <a:lstStyle>
            <a:lvl1pPr marL="0" indent="0">
              <a:buNone/>
              <a:defRPr sz="3974"/>
            </a:lvl1pPr>
            <a:lvl2pPr marL="1135502" indent="0">
              <a:buNone/>
              <a:defRPr sz="3477"/>
            </a:lvl2pPr>
            <a:lvl3pPr marL="2271004" indent="0">
              <a:buNone/>
              <a:defRPr sz="2980"/>
            </a:lvl3pPr>
            <a:lvl4pPr marL="3406506" indent="0">
              <a:buNone/>
              <a:defRPr sz="2484"/>
            </a:lvl4pPr>
            <a:lvl5pPr marL="4542008" indent="0">
              <a:buNone/>
              <a:defRPr sz="2484"/>
            </a:lvl5pPr>
            <a:lvl6pPr marL="5677510" indent="0">
              <a:buNone/>
              <a:defRPr sz="2484"/>
            </a:lvl6pPr>
            <a:lvl7pPr marL="6813012" indent="0">
              <a:buNone/>
              <a:defRPr sz="2484"/>
            </a:lvl7pPr>
            <a:lvl8pPr marL="7948513" indent="0">
              <a:buNone/>
              <a:defRPr sz="2484"/>
            </a:lvl8pPr>
            <a:lvl9pPr marL="9084015" indent="0">
              <a:buNone/>
              <a:defRPr sz="2484"/>
            </a:lvl9pPr>
          </a:lstStyle>
          <a:p>
            <a:pPr lvl="0"/>
            <a:r>
              <a:rPr lang="en-US"/>
              <a:t>Click to edit Master text styles</a:t>
            </a:r>
          </a:p>
        </p:txBody>
      </p:sp>
      <p:sp>
        <p:nvSpPr>
          <p:cNvPr id="5" name="Date Placeholder 4">
            <a:extLst>
              <a:ext uri="{FF2B5EF4-FFF2-40B4-BE49-F238E27FC236}">
                <a16:creationId xmlns="" xmlns:a16="http://schemas.microsoft.com/office/drawing/2014/main" id="{968291A9-0E40-4C15-942E-F5C6E18D740B}"/>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6" name="Footer Placeholder 5">
            <a:extLst>
              <a:ext uri="{FF2B5EF4-FFF2-40B4-BE49-F238E27FC236}">
                <a16:creationId xmlns="" xmlns:a16="http://schemas.microsoft.com/office/drawing/2014/main" id="{E189BDCB-D296-47A1-BA19-B708CAF727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9D2DF69A-876C-4B60-B2C2-F56418EC38BC}"/>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3121030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08E9C22-CEC8-49E7-88BB-AE26504CEBE0}"/>
              </a:ext>
            </a:extLst>
          </p:cNvPr>
          <p:cNvSpPr>
            <a:spLocks noGrp="1"/>
          </p:cNvSpPr>
          <p:nvPr>
            <p:ph type="title"/>
          </p:nvPr>
        </p:nvSpPr>
        <p:spPr>
          <a:xfrm>
            <a:off x="2085694" y="2853902"/>
            <a:ext cx="9766079" cy="9988656"/>
          </a:xfrm>
        </p:spPr>
        <p:txBody>
          <a:bodyPr anchor="b"/>
          <a:lstStyle>
            <a:lvl1pPr>
              <a:defRPr sz="7948"/>
            </a:lvl1pPr>
          </a:lstStyle>
          <a:p>
            <a:r>
              <a:rPr lang="en-US"/>
              <a:t>Click to edit Master title style</a:t>
            </a:r>
          </a:p>
        </p:txBody>
      </p:sp>
      <p:sp>
        <p:nvSpPr>
          <p:cNvPr id="3" name="Picture Placeholder 2">
            <a:extLst>
              <a:ext uri="{FF2B5EF4-FFF2-40B4-BE49-F238E27FC236}">
                <a16:creationId xmlns="" xmlns:a16="http://schemas.microsoft.com/office/drawing/2014/main" id="{6ACBE426-E2D7-4046-A727-61AB15C3B191}"/>
              </a:ext>
            </a:extLst>
          </p:cNvPr>
          <p:cNvSpPr>
            <a:spLocks noGrp="1"/>
          </p:cNvSpPr>
          <p:nvPr>
            <p:ph type="pic" idx="1"/>
          </p:nvPr>
        </p:nvSpPr>
        <p:spPr>
          <a:xfrm>
            <a:off x="12872933" y="6163638"/>
            <a:ext cx="15329237" cy="30421799"/>
          </a:xfrm>
        </p:spPr>
        <p:txBody>
          <a:bodyPr/>
          <a:lstStyle>
            <a:lvl1pPr marL="0" indent="0">
              <a:buNone/>
              <a:defRPr sz="7948"/>
            </a:lvl1pPr>
            <a:lvl2pPr marL="1135502" indent="0">
              <a:buNone/>
              <a:defRPr sz="6954"/>
            </a:lvl2pPr>
            <a:lvl3pPr marL="2271004" indent="0">
              <a:buNone/>
              <a:defRPr sz="5961"/>
            </a:lvl3pPr>
            <a:lvl4pPr marL="3406506" indent="0">
              <a:buNone/>
              <a:defRPr sz="4967"/>
            </a:lvl4pPr>
            <a:lvl5pPr marL="4542008" indent="0">
              <a:buNone/>
              <a:defRPr sz="4967"/>
            </a:lvl5pPr>
            <a:lvl6pPr marL="5677510" indent="0">
              <a:buNone/>
              <a:defRPr sz="4967"/>
            </a:lvl6pPr>
            <a:lvl7pPr marL="6813012" indent="0">
              <a:buNone/>
              <a:defRPr sz="4967"/>
            </a:lvl7pPr>
            <a:lvl8pPr marL="7948513" indent="0">
              <a:buNone/>
              <a:defRPr sz="4967"/>
            </a:lvl8pPr>
            <a:lvl9pPr marL="9084015" indent="0">
              <a:buNone/>
              <a:defRPr sz="4967"/>
            </a:lvl9pPr>
          </a:lstStyle>
          <a:p>
            <a:endParaRPr lang="en-US"/>
          </a:p>
        </p:txBody>
      </p:sp>
      <p:sp>
        <p:nvSpPr>
          <p:cNvPr id="4" name="Text Placeholder 3">
            <a:extLst>
              <a:ext uri="{FF2B5EF4-FFF2-40B4-BE49-F238E27FC236}">
                <a16:creationId xmlns="" xmlns:a16="http://schemas.microsoft.com/office/drawing/2014/main" id="{D661704D-A6D4-4252-B3F5-9F34D1078C13}"/>
              </a:ext>
            </a:extLst>
          </p:cNvPr>
          <p:cNvSpPr>
            <a:spLocks noGrp="1"/>
          </p:cNvSpPr>
          <p:nvPr>
            <p:ph type="body" sz="half" idx="2"/>
          </p:nvPr>
        </p:nvSpPr>
        <p:spPr>
          <a:xfrm>
            <a:off x="2085694" y="12842558"/>
            <a:ext cx="9766079" cy="23792426"/>
          </a:xfrm>
        </p:spPr>
        <p:txBody>
          <a:bodyPr/>
          <a:lstStyle>
            <a:lvl1pPr marL="0" indent="0">
              <a:buNone/>
              <a:defRPr sz="3974"/>
            </a:lvl1pPr>
            <a:lvl2pPr marL="1135502" indent="0">
              <a:buNone/>
              <a:defRPr sz="3477"/>
            </a:lvl2pPr>
            <a:lvl3pPr marL="2271004" indent="0">
              <a:buNone/>
              <a:defRPr sz="2980"/>
            </a:lvl3pPr>
            <a:lvl4pPr marL="3406506" indent="0">
              <a:buNone/>
              <a:defRPr sz="2484"/>
            </a:lvl4pPr>
            <a:lvl5pPr marL="4542008" indent="0">
              <a:buNone/>
              <a:defRPr sz="2484"/>
            </a:lvl5pPr>
            <a:lvl6pPr marL="5677510" indent="0">
              <a:buNone/>
              <a:defRPr sz="2484"/>
            </a:lvl6pPr>
            <a:lvl7pPr marL="6813012" indent="0">
              <a:buNone/>
              <a:defRPr sz="2484"/>
            </a:lvl7pPr>
            <a:lvl8pPr marL="7948513" indent="0">
              <a:buNone/>
              <a:defRPr sz="2484"/>
            </a:lvl8pPr>
            <a:lvl9pPr marL="9084015" indent="0">
              <a:buNone/>
              <a:defRPr sz="2484"/>
            </a:lvl9pPr>
          </a:lstStyle>
          <a:p>
            <a:pPr lvl="0"/>
            <a:r>
              <a:rPr lang="en-US"/>
              <a:t>Click to edit Master text styles</a:t>
            </a:r>
          </a:p>
        </p:txBody>
      </p:sp>
      <p:sp>
        <p:nvSpPr>
          <p:cNvPr id="5" name="Date Placeholder 4">
            <a:extLst>
              <a:ext uri="{FF2B5EF4-FFF2-40B4-BE49-F238E27FC236}">
                <a16:creationId xmlns="" xmlns:a16="http://schemas.microsoft.com/office/drawing/2014/main" id="{EDEAEC73-6A5A-4FD1-8666-27F61ADE87DD}"/>
              </a:ext>
            </a:extLst>
          </p:cNvPr>
          <p:cNvSpPr>
            <a:spLocks noGrp="1"/>
          </p:cNvSpPr>
          <p:nvPr>
            <p:ph type="dt" sz="half" idx="10"/>
          </p:nvPr>
        </p:nvSpPr>
        <p:spPr/>
        <p:txBody>
          <a:bodyPr/>
          <a:lstStyle/>
          <a:p>
            <a:fld id="{929E71E8-F968-434F-9663-C83602EC9A52}" type="datetimeFigureOut">
              <a:rPr lang="en-US" smtClean="0"/>
              <a:pPr/>
              <a:t>9/7/2021</a:t>
            </a:fld>
            <a:endParaRPr lang="en-GB"/>
          </a:p>
        </p:txBody>
      </p:sp>
      <p:sp>
        <p:nvSpPr>
          <p:cNvPr id="6" name="Footer Placeholder 5">
            <a:extLst>
              <a:ext uri="{FF2B5EF4-FFF2-40B4-BE49-F238E27FC236}">
                <a16:creationId xmlns="" xmlns:a16="http://schemas.microsoft.com/office/drawing/2014/main" id="{185C969F-FE3D-4AAD-B883-C7DFDE4387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E32BA90F-E1AB-4D8E-8C03-51B9E43CD599}"/>
              </a:ext>
            </a:extLst>
          </p:cNvPr>
          <p:cNvSpPr>
            <a:spLocks noGrp="1"/>
          </p:cNvSpPr>
          <p:nvPr>
            <p:ph type="sldNum" sz="quarter" idx="12"/>
          </p:nvPr>
        </p:nvSpPr>
        <p:spPr/>
        <p:txBody>
          <a:bodyPr/>
          <a:lstStyle/>
          <a:p>
            <a:fld id="{D445D9CF-459C-4433-BB5F-C50C8A71923E}" type="slidenum">
              <a:rPr lang="en-GB" smtClean="0"/>
              <a:pPr/>
              <a:t>‹#›</a:t>
            </a:fld>
            <a:endParaRPr lang="en-GB"/>
          </a:p>
        </p:txBody>
      </p:sp>
    </p:spTree>
    <p:extLst>
      <p:ext uri="{BB962C8B-B14F-4D97-AF65-F5344CB8AC3E}">
        <p14:creationId xmlns:p14="http://schemas.microsoft.com/office/powerpoint/2010/main" val="799366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B9A3DB61-1922-42D3-AB56-898A884E9F48}"/>
              </a:ext>
            </a:extLst>
          </p:cNvPr>
          <p:cNvSpPr>
            <a:spLocks noGrp="1"/>
          </p:cNvSpPr>
          <p:nvPr>
            <p:ph type="title"/>
          </p:nvPr>
        </p:nvSpPr>
        <p:spPr>
          <a:xfrm>
            <a:off x="2081749" y="2279161"/>
            <a:ext cx="26116478" cy="827433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B5879316-02D1-497C-A071-4EB954A93404}"/>
              </a:ext>
            </a:extLst>
          </p:cNvPr>
          <p:cNvSpPr>
            <a:spLocks noGrp="1"/>
          </p:cNvSpPr>
          <p:nvPr>
            <p:ph type="body" idx="1"/>
          </p:nvPr>
        </p:nvSpPr>
        <p:spPr>
          <a:xfrm>
            <a:off x="2081749" y="11395788"/>
            <a:ext cx="26116478" cy="271616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0D656D4-E949-4FD5-A00A-72597B72D00C}"/>
              </a:ext>
            </a:extLst>
          </p:cNvPr>
          <p:cNvSpPr>
            <a:spLocks noGrp="1"/>
          </p:cNvSpPr>
          <p:nvPr>
            <p:ph type="dt" sz="half" idx="2"/>
          </p:nvPr>
        </p:nvSpPr>
        <p:spPr>
          <a:xfrm>
            <a:off x="2081748" y="39677164"/>
            <a:ext cx="6812994" cy="2279158"/>
          </a:xfrm>
          <a:prstGeom prst="rect">
            <a:avLst/>
          </a:prstGeom>
        </p:spPr>
        <p:txBody>
          <a:bodyPr vert="horz" lIns="91440" tIns="45720" rIns="91440" bIns="45720" rtlCol="0" anchor="ctr"/>
          <a:lstStyle>
            <a:lvl1pPr algn="l">
              <a:defRPr sz="2980">
                <a:solidFill>
                  <a:schemeClr val="tx1">
                    <a:tint val="75000"/>
                  </a:schemeClr>
                </a:solidFill>
              </a:defRPr>
            </a:lvl1pPr>
          </a:lstStyle>
          <a:p>
            <a:fld id="{929E71E8-F968-434F-9663-C83602EC9A52}" type="datetimeFigureOut">
              <a:rPr lang="en-US" smtClean="0"/>
              <a:pPr/>
              <a:t>9/7/2021</a:t>
            </a:fld>
            <a:endParaRPr lang="en-GB"/>
          </a:p>
        </p:txBody>
      </p:sp>
      <p:sp>
        <p:nvSpPr>
          <p:cNvPr id="5" name="Footer Placeholder 4">
            <a:extLst>
              <a:ext uri="{FF2B5EF4-FFF2-40B4-BE49-F238E27FC236}">
                <a16:creationId xmlns="" xmlns:a16="http://schemas.microsoft.com/office/drawing/2014/main" id="{3BCAA43E-0900-48C7-BEAB-40A28EDA57F9}"/>
              </a:ext>
            </a:extLst>
          </p:cNvPr>
          <p:cNvSpPr>
            <a:spLocks noGrp="1"/>
          </p:cNvSpPr>
          <p:nvPr>
            <p:ph type="ftr" sz="quarter" idx="3"/>
          </p:nvPr>
        </p:nvSpPr>
        <p:spPr>
          <a:xfrm>
            <a:off x="10030242" y="39677164"/>
            <a:ext cx="10219492" cy="2279158"/>
          </a:xfrm>
          <a:prstGeom prst="rect">
            <a:avLst/>
          </a:prstGeom>
        </p:spPr>
        <p:txBody>
          <a:bodyPr vert="horz" lIns="91440" tIns="45720" rIns="91440" bIns="45720" rtlCol="0" anchor="ctr"/>
          <a:lstStyle>
            <a:lvl1pPr algn="ctr">
              <a:defRPr sz="2980">
                <a:solidFill>
                  <a:schemeClr val="tx1">
                    <a:tint val="75000"/>
                  </a:schemeClr>
                </a:solidFill>
              </a:defRPr>
            </a:lvl1pPr>
          </a:lstStyle>
          <a:p>
            <a:endParaRPr lang="en-GB"/>
          </a:p>
        </p:txBody>
      </p:sp>
      <p:sp>
        <p:nvSpPr>
          <p:cNvPr id="6" name="Slide Number Placeholder 5">
            <a:extLst>
              <a:ext uri="{FF2B5EF4-FFF2-40B4-BE49-F238E27FC236}">
                <a16:creationId xmlns="" xmlns:a16="http://schemas.microsoft.com/office/drawing/2014/main" id="{31B8BBD8-BE14-49FD-9E65-14FFFE72016D}"/>
              </a:ext>
            </a:extLst>
          </p:cNvPr>
          <p:cNvSpPr>
            <a:spLocks noGrp="1"/>
          </p:cNvSpPr>
          <p:nvPr>
            <p:ph type="sldNum" sz="quarter" idx="4"/>
          </p:nvPr>
        </p:nvSpPr>
        <p:spPr>
          <a:xfrm>
            <a:off x="21385233" y="39677164"/>
            <a:ext cx="6812994" cy="2279158"/>
          </a:xfrm>
          <a:prstGeom prst="rect">
            <a:avLst/>
          </a:prstGeom>
        </p:spPr>
        <p:txBody>
          <a:bodyPr vert="horz" lIns="91440" tIns="45720" rIns="91440" bIns="45720" rtlCol="0" anchor="ctr"/>
          <a:lstStyle>
            <a:lvl1pPr algn="r">
              <a:defRPr sz="2980">
                <a:solidFill>
                  <a:schemeClr val="tx1">
                    <a:tint val="75000"/>
                  </a:schemeClr>
                </a:solidFill>
              </a:defRPr>
            </a:lvl1pPr>
          </a:lstStyle>
          <a:p>
            <a:fld id="{D445D9CF-459C-4433-BB5F-C50C8A71923E}" type="slidenum">
              <a:rPr lang="en-GB" smtClean="0"/>
              <a:pPr/>
              <a:t>‹#›</a:t>
            </a:fld>
            <a:endParaRPr lang="en-GB"/>
          </a:p>
        </p:txBody>
      </p:sp>
    </p:spTree>
    <p:extLst>
      <p:ext uri="{BB962C8B-B14F-4D97-AF65-F5344CB8AC3E}">
        <p14:creationId xmlns:p14="http://schemas.microsoft.com/office/powerpoint/2010/main" val="4027978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271004" rtl="0" eaLnBrk="1" latinLnBrk="0" hangingPunct="1">
        <a:lnSpc>
          <a:spcPct val="90000"/>
        </a:lnSpc>
        <a:spcBef>
          <a:spcPct val="0"/>
        </a:spcBef>
        <a:buNone/>
        <a:defRPr sz="10928" kern="1200">
          <a:solidFill>
            <a:schemeClr val="tx1"/>
          </a:solidFill>
          <a:latin typeface="+mj-lt"/>
          <a:ea typeface="+mj-ea"/>
          <a:cs typeface="+mj-cs"/>
        </a:defRPr>
      </a:lvl1pPr>
    </p:titleStyle>
    <p:bodyStyle>
      <a:lvl1pPr marL="567751" indent="-567751" algn="l" defTabSz="2271004" rtl="0" eaLnBrk="1" latinLnBrk="0" hangingPunct="1">
        <a:lnSpc>
          <a:spcPct val="90000"/>
        </a:lnSpc>
        <a:spcBef>
          <a:spcPts val="2484"/>
        </a:spcBef>
        <a:buFont typeface="Arial" panose="020B0604020202020204" pitchFamily="34" charset="0"/>
        <a:buChar char="•"/>
        <a:defRPr sz="6954" kern="1200">
          <a:solidFill>
            <a:schemeClr val="tx1"/>
          </a:solidFill>
          <a:latin typeface="+mn-lt"/>
          <a:ea typeface="+mn-ea"/>
          <a:cs typeface="+mn-cs"/>
        </a:defRPr>
      </a:lvl1pPr>
      <a:lvl2pPr marL="1703253" indent="-567751" algn="l" defTabSz="2271004" rtl="0" eaLnBrk="1" latinLnBrk="0" hangingPunct="1">
        <a:lnSpc>
          <a:spcPct val="90000"/>
        </a:lnSpc>
        <a:spcBef>
          <a:spcPts val="1242"/>
        </a:spcBef>
        <a:buFont typeface="Arial" panose="020B0604020202020204" pitchFamily="34" charset="0"/>
        <a:buChar char="•"/>
        <a:defRPr sz="5961" kern="1200">
          <a:solidFill>
            <a:schemeClr val="tx1"/>
          </a:solidFill>
          <a:latin typeface="+mn-lt"/>
          <a:ea typeface="+mn-ea"/>
          <a:cs typeface="+mn-cs"/>
        </a:defRPr>
      </a:lvl2pPr>
      <a:lvl3pPr marL="2838755" indent="-567751" algn="l" defTabSz="2271004" rtl="0" eaLnBrk="1" latinLnBrk="0" hangingPunct="1">
        <a:lnSpc>
          <a:spcPct val="90000"/>
        </a:lnSpc>
        <a:spcBef>
          <a:spcPts val="1242"/>
        </a:spcBef>
        <a:buFont typeface="Arial" panose="020B0604020202020204" pitchFamily="34" charset="0"/>
        <a:buChar char="•"/>
        <a:defRPr sz="4967" kern="1200">
          <a:solidFill>
            <a:schemeClr val="tx1"/>
          </a:solidFill>
          <a:latin typeface="+mn-lt"/>
          <a:ea typeface="+mn-ea"/>
          <a:cs typeface="+mn-cs"/>
        </a:defRPr>
      </a:lvl3pPr>
      <a:lvl4pPr marL="3974257"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4pPr>
      <a:lvl5pPr marL="5109759"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5pPr>
      <a:lvl6pPr marL="6245261"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6pPr>
      <a:lvl7pPr marL="7380762"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7pPr>
      <a:lvl8pPr marL="8516264"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8pPr>
      <a:lvl9pPr marL="9651766"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9pPr>
    </p:bodyStyle>
    <p:otherStyle>
      <a:defPPr>
        <a:defRPr lang="en-US"/>
      </a:defPPr>
      <a:lvl1pPr marL="0" algn="l" defTabSz="2271004" rtl="0" eaLnBrk="1" latinLnBrk="0" hangingPunct="1">
        <a:defRPr sz="4470" kern="1200">
          <a:solidFill>
            <a:schemeClr val="tx1"/>
          </a:solidFill>
          <a:latin typeface="+mn-lt"/>
          <a:ea typeface="+mn-ea"/>
          <a:cs typeface="+mn-cs"/>
        </a:defRPr>
      </a:lvl1pPr>
      <a:lvl2pPr marL="1135502" algn="l" defTabSz="2271004" rtl="0" eaLnBrk="1" latinLnBrk="0" hangingPunct="1">
        <a:defRPr sz="4470" kern="1200">
          <a:solidFill>
            <a:schemeClr val="tx1"/>
          </a:solidFill>
          <a:latin typeface="+mn-lt"/>
          <a:ea typeface="+mn-ea"/>
          <a:cs typeface="+mn-cs"/>
        </a:defRPr>
      </a:lvl2pPr>
      <a:lvl3pPr marL="2271004" algn="l" defTabSz="2271004" rtl="0" eaLnBrk="1" latinLnBrk="0" hangingPunct="1">
        <a:defRPr sz="4470" kern="1200">
          <a:solidFill>
            <a:schemeClr val="tx1"/>
          </a:solidFill>
          <a:latin typeface="+mn-lt"/>
          <a:ea typeface="+mn-ea"/>
          <a:cs typeface="+mn-cs"/>
        </a:defRPr>
      </a:lvl3pPr>
      <a:lvl4pPr marL="3406506" algn="l" defTabSz="2271004" rtl="0" eaLnBrk="1" latinLnBrk="0" hangingPunct="1">
        <a:defRPr sz="4470" kern="1200">
          <a:solidFill>
            <a:schemeClr val="tx1"/>
          </a:solidFill>
          <a:latin typeface="+mn-lt"/>
          <a:ea typeface="+mn-ea"/>
          <a:cs typeface="+mn-cs"/>
        </a:defRPr>
      </a:lvl4pPr>
      <a:lvl5pPr marL="4542008" algn="l" defTabSz="2271004" rtl="0" eaLnBrk="1" latinLnBrk="0" hangingPunct="1">
        <a:defRPr sz="4470" kern="1200">
          <a:solidFill>
            <a:schemeClr val="tx1"/>
          </a:solidFill>
          <a:latin typeface="+mn-lt"/>
          <a:ea typeface="+mn-ea"/>
          <a:cs typeface="+mn-cs"/>
        </a:defRPr>
      </a:lvl5pPr>
      <a:lvl6pPr marL="5677510" algn="l" defTabSz="2271004" rtl="0" eaLnBrk="1" latinLnBrk="0" hangingPunct="1">
        <a:defRPr sz="4470" kern="1200">
          <a:solidFill>
            <a:schemeClr val="tx1"/>
          </a:solidFill>
          <a:latin typeface="+mn-lt"/>
          <a:ea typeface="+mn-ea"/>
          <a:cs typeface="+mn-cs"/>
        </a:defRPr>
      </a:lvl6pPr>
      <a:lvl7pPr marL="6813012" algn="l" defTabSz="2271004" rtl="0" eaLnBrk="1" latinLnBrk="0" hangingPunct="1">
        <a:defRPr sz="4470" kern="1200">
          <a:solidFill>
            <a:schemeClr val="tx1"/>
          </a:solidFill>
          <a:latin typeface="+mn-lt"/>
          <a:ea typeface="+mn-ea"/>
          <a:cs typeface="+mn-cs"/>
        </a:defRPr>
      </a:lvl7pPr>
      <a:lvl8pPr marL="7948513" algn="l" defTabSz="2271004" rtl="0" eaLnBrk="1" latinLnBrk="0" hangingPunct="1">
        <a:defRPr sz="4470" kern="1200">
          <a:solidFill>
            <a:schemeClr val="tx1"/>
          </a:solidFill>
          <a:latin typeface="+mn-lt"/>
          <a:ea typeface="+mn-ea"/>
          <a:cs typeface="+mn-cs"/>
        </a:defRPr>
      </a:lvl8pPr>
      <a:lvl9pPr marL="9084015" algn="l" defTabSz="2271004" rtl="0" eaLnBrk="1" latinLnBrk="0" hangingPunct="1">
        <a:defRPr sz="44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Placeholder 1"/>
          <p:cNvSpPr txBox="1">
            <a:spLocks/>
          </p:cNvSpPr>
          <p:nvPr/>
        </p:nvSpPr>
        <p:spPr>
          <a:xfrm>
            <a:off x="0" y="7753674"/>
            <a:ext cx="24528140" cy="6600742"/>
          </a:xfrm>
          <a:prstGeom prst="rect">
            <a:avLst/>
          </a:prstGeom>
          <a:solidFill>
            <a:schemeClr val="accent5">
              <a:lumMod val="40000"/>
              <a:lumOff val="60000"/>
            </a:schemeClr>
          </a:solidFill>
        </p:spPr>
        <p:txBody>
          <a:bodyPr vert="horz" lIns="0" tIns="0" rIns="0" bIns="208822" rtlCol="0" anchor="t" anchorCtr="0">
            <a:normAutofit/>
          </a:bodyPr>
          <a:lstStyle/>
          <a:p>
            <a:pPr marL="0" marR="0" lvl="0" indent="0" algn="ctr" defTabSz="4176431" rtl="0" eaLnBrk="1" fontAlgn="auto" latinLnBrk="0" hangingPunct="1">
              <a:lnSpc>
                <a:spcPct val="100000"/>
              </a:lnSpc>
              <a:spcBef>
                <a:spcPct val="0"/>
              </a:spcBef>
              <a:spcAft>
                <a:spcPts val="0"/>
              </a:spcAft>
              <a:buClrTx/>
              <a:buSzTx/>
              <a:buFontTx/>
              <a:buNone/>
              <a:tabLst/>
              <a:defRPr/>
            </a:pPr>
            <a:endParaRPr kumimoji="0" lang="en-GB" sz="14000" b="0" i="0" u="none" strike="noStrike" kern="1200" cap="none" spc="0" normalizeH="0" baseline="0" noProof="0" dirty="0">
              <a:ln>
                <a:noFill/>
              </a:ln>
              <a:solidFill>
                <a:schemeClr val="bg1"/>
              </a:solidFill>
              <a:effectLst/>
              <a:uLnTx/>
              <a:uFillTx/>
              <a:latin typeface="FoundryFormSerif-Demi" pitchFamily="2" charset="0"/>
              <a:ea typeface="+mj-ea"/>
              <a:cs typeface="+mj-cs"/>
            </a:endParaRPr>
          </a:p>
        </p:txBody>
      </p:sp>
      <p:sp>
        <p:nvSpPr>
          <p:cNvPr id="1068" name="Rectangle 44"/>
          <p:cNvSpPr>
            <a:spLocks noChangeArrowheads="1"/>
          </p:cNvSpPr>
          <p:nvPr/>
        </p:nvSpPr>
        <p:spPr bwMode="auto">
          <a:xfrm>
            <a:off x="0" y="0"/>
            <a:ext cx="30279975"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88" name="TextBox 87"/>
          <p:cNvSpPr txBox="1"/>
          <p:nvPr/>
        </p:nvSpPr>
        <p:spPr>
          <a:xfrm>
            <a:off x="-345695" y="9394570"/>
            <a:ext cx="24720621" cy="6617196"/>
          </a:xfrm>
          <a:prstGeom prst="rect">
            <a:avLst/>
          </a:prstGeom>
          <a:noFill/>
        </p:spPr>
        <p:txBody>
          <a:bodyPr wrap="square" rtlCol="0">
            <a:spAutoFit/>
          </a:bodyPr>
          <a:lstStyle/>
          <a:p>
            <a:pPr algn="ctr"/>
            <a:r>
              <a:rPr lang="en" sz="8800" b="1" dirty="0">
                <a:latin typeface="Times New Roman" panose="02020603050405020304" pitchFamily="18" charset="0"/>
                <a:cs typeface="Times New Roman" panose="02020603050405020304" pitchFamily="18" charset="0"/>
              </a:rPr>
              <a:t>Design and Implementation of Humanoid Robotic Hand Based on EMG Signal</a:t>
            </a:r>
          </a:p>
          <a:p>
            <a:pPr algn="ctr"/>
            <a:endParaRPr lang="en" sz="8800" b="1" dirty="0">
              <a:latin typeface="Times New Roman" panose="02020603050405020304" pitchFamily="18" charset="0"/>
              <a:cs typeface="Times New Roman" panose="02020603050405020304" pitchFamily="18" charset="0"/>
            </a:endParaRPr>
          </a:p>
          <a:p>
            <a:pPr algn="ctr"/>
            <a:endParaRPr lang="en-GB" sz="8800" b="1" dirty="0">
              <a:latin typeface="Times New Roman" panose="02020603050405020304" pitchFamily="18" charset="0"/>
              <a:cs typeface="Times New Roman" panose="02020603050405020304" pitchFamily="18" charset="0"/>
            </a:endParaRPr>
          </a:p>
          <a:p>
            <a:pPr algn="ctr"/>
            <a:endParaRPr lang="en-GB" sz="7200" b="1" dirty="0">
              <a:latin typeface="Times New Roman" panose="02020603050405020304" pitchFamily="18" charset="0"/>
              <a:cs typeface="Times New Roman" panose="02020603050405020304" pitchFamily="18" charset="0"/>
            </a:endParaRPr>
          </a:p>
        </p:txBody>
      </p:sp>
      <p:sp>
        <p:nvSpPr>
          <p:cNvPr id="64" name="Rectangle 14"/>
          <p:cNvSpPr>
            <a:spLocks noChangeArrowheads="1"/>
          </p:cNvSpPr>
          <p:nvPr/>
        </p:nvSpPr>
        <p:spPr bwMode="auto">
          <a:xfrm>
            <a:off x="0" y="0"/>
            <a:ext cx="302799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67" name="Rectangle 16"/>
          <p:cNvSpPr>
            <a:spLocks noChangeArrowheads="1"/>
          </p:cNvSpPr>
          <p:nvPr/>
        </p:nvSpPr>
        <p:spPr bwMode="auto">
          <a:xfrm>
            <a:off x="152400" y="127000"/>
            <a:ext cx="302799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6" name="Rectangle 18"/>
          <p:cNvSpPr>
            <a:spLocks noChangeArrowheads="1"/>
          </p:cNvSpPr>
          <p:nvPr/>
        </p:nvSpPr>
        <p:spPr bwMode="auto">
          <a:xfrm>
            <a:off x="304800" y="279400"/>
            <a:ext cx="302799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03" name="Rectangle 20"/>
          <p:cNvSpPr>
            <a:spLocks noChangeArrowheads="1"/>
          </p:cNvSpPr>
          <p:nvPr/>
        </p:nvSpPr>
        <p:spPr bwMode="auto">
          <a:xfrm>
            <a:off x="457200" y="431800"/>
            <a:ext cx="302799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69" name="Rectangle 68">
            <a:extLst>
              <a:ext uri="{FF2B5EF4-FFF2-40B4-BE49-F238E27FC236}">
                <a16:creationId xmlns="" xmlns:a16="http://schemas.microsoft.com/office/drawing/2014/main" id="{5BEF5552-BB27-41DB-B460-E9C1FBBB4CB1}"/>
              </a:ext>
            </a:extLst>
          </p:cNvPr>
          <p:cNvSpPr/>
          <p:nvPr/>
        </p:nvSpPr>
        <p:spPr>
          <a:xfrm>
            <a:off x="431291" y="15139946"/>
            <a:ext cx="14442761" cy="8913194"/>
          </a:xfrm>
          <a:prstGeom prst="rect">
            <a:avLst/>
          </a:prstGeom>
          <a:noFill/>
          <a:ln w="254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pPr algn="ctr"/>
            <a:endParaRPr lang="en-GB"/>
          </a:p>
        </p:txBody>
      </p:sp>
      <p:sp>
        <p:nvSpPr>
          <p:cNvPr id="75" name="Rounded Rectangle 33">
            <a:extLst>
              <a:ext uri="{FF2B5EF4-FFF2-40B4-BE49-F238E27FC236}">
                <a16:creationId xmlns="" xmlns:a16="http://schemas.microsoft.com/office/drawing/2014/main" id="{293FEAF3-5F92-420D-90E9-0D3543241413}"/>
              </a:ext>
            </a:extLst>
          </p:cNvPr>
          <p:cNvSpPr/>
          <p:nvPr/>
        </p:nvSpPr>
        <p:spPr>
          <a:xfrm>
            <a:off x="988319" y="14622798"/>
            <a:ext cx="7560840" cy="792088"/>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5400" dirty="0">
                <a:solidFill>
                  <a:schemeClr val="tx1"/>
                </a:solidFill>
                <a:latin typeface="Times" pitchFamily="18" charset="0"/>
              </a:rPr>
              <a:t>ملخص البحث</a:t>
            </a:r>
            <a:endParaRPr lang="en-GB" sz="5400" dirty="0">
              <a:solidFill>
                <a:schemeClr val="tx1"/>
              </a:solidFill>
              <a:latin typeface="Times" pitchFamily="18" charset="0"/>
            </a:endParaRPr>
          </a:p>
        </p:txBody>
      </p:sp>
      <p:sp>
        <p:nvSpPr>
          <p:cNvPr id="81" name="TextBox 80">
            <a:extLst>
              <a:ext uri="{FF2B5EF4-FFF2-40B4-BE49-F238E27FC236}">
                <a16:creationId xmlns="" xmlns:a16="http://schemas.microsoft.com/office/drawing/2014/main" id="{02B6D994-8A4E-4A30-8F12-4738AEE6F6F1}"/>
              </a:ext>
            </a:extLst>
          </p:cNvPr>
          <p:cNvSpPr txBox="1"/>
          <p:nvPr/>
        </p:nvSpPr>
        <p:spPr>
          <a:xfrm>
            <a:off x="6253787" y="4783999"/>
            <a:ext cx="17473419" cy="1708160"/>
          </a:xfrm>
          <a:prstGeom prst="rect">
            <a:avLst/>
          </a:prstGeom>
          <a:noFill/>
        </p:spPr>
        <p:txBody>
          <a:bodyPr wrap="square" rtlCol="0">
            <a:spAutoFit/>
          </a:bodyPr>
          <a:lstStyle/>
          <a:p>
            <a:pPr algn="ctr"/>
            <a:r>
              <a:rPr lang="ar-IQ" sz="10500" b="1" dirty="0">
                <a:solidFill>
                  <a:srgbClr val="7030A0"/>
                </a:solidFill>
                <a:latin typeface="Times" pitchFamily="18" charset="0"/>
              </a:rPr>
              <a:t>الابداع والابتكار في خدمة المجتمع</a:t>
            </a:r>
            <a:endParaRPr lang="en-GB" sz="10500" b="1" dirty="0">
              <a:solidFill>
                <a:srgbClr val="7030A0"/>
              </a:solidFill>
              <a:latin typeface="Times" pitchFamily="18" charset="0"/>
            </a:endParaRPr>
          </a:p>
        </p:txBody>
      </p:sp>
      <p:sp>
        <p:nvSpPr>
          <p:cNvPr id="24" name="TextBox 23">
            <a:extLst>
              <a:ext uri="{FF2B5EF4-FFF2-40B4-BE49-F238E27FC236}">
                <a16:creationId xmlns="" xmlns:a16="http://schemas.microsoft.com/office/drawing/2014/main" id="{78FC3B47-A663-4E74-AA9A-8C201355961C}"/>
              </a:ext>
            </a:extLst>
          </p:cNvPr>
          <p:cNvSpPr txBox="1"/>
          <p:nvPr/>
        </p:nvSpPr>
        <p:spPr>
          <a:xfrm>
            <a:off x="-196902" y="8172304"/>
            <a:ext cx="24519658" cy="1446550"/>
          </a:xfrm>
          <a:prstGeom prst="rect">
            <a:avLst/>
          </a:prstGeom>
          <a:noFill/>
        </p:spPr>
        <p:txBody>
          <a:bodyPr wrap="square" rtlCol="0">
            <a:spAutoFit/>
          </a:bodyPr>
          <a:lstStyle/>
          <a:p>
            <a:pPr algn="ctr"/>
            <a:r>
              <a:rPr lang="ar-IQ" sz="8800" b="1" dirty="0">
                <a:solidFill>
                  <a:srgbClr val="C00000"/>
                </a:solidFill>
              </a:rPr>
              <a:t>تصميم و تنفيذ يد انسان الي بالاعتماد على اشارة العضله </a:t>
            </a:r>
            <a:r>
              <a:rPr lang="ar-IQ" sz="8800" b="1" dirty="0" smtClean="0">
                <a:solidFill>
                  <a:srgbClr val="C00000"/>
                </a:solidFill>
              </a:rPr>
              <a:t>الكهربائيه</a:t>
            </a:r>
          </a:p>
        </p:txBody>
      </p:sp>
      <p:sp>
        <p:nvSpPr>
          <p:cNvPr id="26" name="TextBox 25">
            <a:extLst>
              <a:ext uri="{FF2B5EF4-FFF2-40B4-BE49-F238E27FC236}">
                <a16:creationId xmlns="" xmlns:a16="http://schemas.microsoft.com/office/drawing/2014/main" id="{D5A811A8-8FC7-4E75-99F9-0EF13E035900}"/>
              </a:ext>
            </a:extLst>
          </p:cNvPr>
          <p:cNvSpPr txBox="1"/>
          <p:nvPr/>
        </p:nvSpPr>
        <p:spPr>
          <a:xfrm>
            <a:off x="17409915" y="11797536"/>
            <a:ext cx="11366026" cy="2585323"/>
          </a:xfrm>
          <a:prstGeom prst="rect">
            <a:avLst/>
          </a:prstGeom>
          <a:noFill/>
        </p:spPr>
        <p:txBody>
          <a:bodyPr wrap="square" rtlCol="0">
            <a:spAutoFit/>
          </a:bodyPr>
          <a:lstStyle/>
          <a:p>
            <a:r>
              <a:rPr lang="ar-IQ" sz="5400" b="1" i="1" dirty="0">
                <a:solidFill>
                  <a:srgbClr val="C00000"/>
                </a:solidFill>
                <a:cs typeface="Times New Roman" panose="02020603050405020304" pitchFamily="18" charset="0"/>
              </a:rPr>
              <a:t>ا.د متمرس. محمد زكي الفائز </a:t>
            </a:r>
          </a:p>
          <a:p>
            <a:r>
              <a:rPr lang="ar-IQ" sz="5400" b="1" i="1" dirty="0">
                <a:solidFill>
                  <a:srgbClr val="C00000"/>
                </a:solidFill>
                <a:cs typeface="Times New Roman" panose="02020603050405020304" pitchFamily="18" charset="0"/>
              </a:rPr>
              <a:t>م.م.زينب جعفر علي</a:t>
            </a:r>
          </a:p>
          <a:p>
            <a:r>
              <a:rPr lang="ar-IQ" sz="5400" b="1" baseline="30000" dirty="0" smtClean="0">
                <a:solidFill>
                  <a:srgbClr val="C00000"/>
                </a:solidFill>
              </a:rPr>
              <a:t>مكان</a:t>
            </a:r>
            <a:r>
              <a:rPr lang="ar-IQ" sz="5400" b="1" dirty="0" smtClean="0">
                <a:solidFill>
                  <a:srgbClr val="C00000"/>
                </a:solidFill>
              </a:rPr>
              <a:t> العمل جامعة الفرهيدي </a:t>
            </a:r>
            <a:endParaRPr lang="ar-IQ" sz="5400" b="1" baseline="30000" dirty="0">
              <a:solidFill>
                <a:srgbClr val="C00000"/>
              </a:solidFill>
              <a:cs typeface="+mj-cs"/>
            </a:endParaRPr>
          </a:p>
        </p:txBody>
      </p:sp>
      <p:pic>
        <p:nvPicPr>
          <p:cNvPr id="6" name="Picture 5">
            <a:extLst>
              <a:ext uri="{FF2B5EF4-FFF2-40B4-BE49-F238E27FC236}">
                <a16:creationId xmlns="" xmlns:a16="http://schemas.microsoft.com/office/drawing/2014/main" id="{2E1D3AD7-A2D7-42B4-B107-CB60920991E3}"/>
              </a:ext>
            </a:extLst>
          </p:cNvPr>
          <p:cNvPicPr>
            <a:picLocks noChangeAspect="1"/>
          </p:cNvPicPr>
          <p:nvPr/>
        </p:nvPicPr>
        <p:blipFill rotWithShape="1">
          <a:blip r:embed="rId4">
            <a:extLst>
              <a:ext uri="{28A0092B-C50C-407E-A947-70E740481C1C}">
                <a14:useLocalDpi xmlns:a14="http://schemas.microsoft.com/office/drawing/2010/main" val="0"/>
              </a:ext>
            </a:extLst>
          </a:blip>
          <a:srcRect l="46491"/>
          <a:stretch/>
        </p:blipFill>
        <p:spPr>
          <a:xfrm>
            <a:off x="578894" y="576499"/>
            <a:ext cx="5099848" cy="5194351"/>
          </a:xfrm>
          <a:prstGeom prst="rect">
            <a:avLst/>
          </a:prstGeom>
        </p:spPr>
      </p:pic>
      <p:pic>
        <p:nvPicPr>
          <p:cNvPr id="30" name="Picture 3">
            <a:extLst>
              <a:ext uri="{FF2B5EF4-FFF2-40B4-BE49-F238E27FC236}">
                <a16:creationId xmlns="" xmlns:a16="http://schemas.microsoft.com/office/drawing/2014/main" id="{943B673B-417B-488F-91F9-CE758C4FD38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4416195" y="598132"/>
            <a:ext cx="5203392" cy="5185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TextBox 36">
            <a:extLst>
              <a:ext uri="{FF2B5EF4-FFF2-40B4-BE49-F238E27FC236}">
                <a16:creationId xmlns="" xmlns:a16="http://schemas.microsoft.com/office/drawing/2014/main" id="{916F4C6F-029A-44B3-96D8-BFD8FE1BB7D3}"/>
              </a:ext>
            </a:extLst>
          </p:cNvPr>
          <p:cNvSpPr txBox="1"/>
          <p:nvPr/>
        </p:nvSpPr>
        <p:spPr>
          <a:xfrm>
            <a:off x="7225748" y="1038425"/>
            <a:ext cx="15430500" cy="1569660"/>
          </a:xfrm>
          <a:prstGeom prst="rect">
            <a:avLst/>
          </a:prstGeom>
          <a:noFill/>
        </p:spPr>
        <p:txBody>
          <a:bodyPr wrap="square">
            <a:spAutoFit/>
          </a:bodyPr>
          <a:lstStyle/>
          <a:p>
            <a:pPr algn="ctr" eaLnBrk="1" hangingPunct="1">
              <a:spcBef>
                <a:spcPct val="0"/>
              </a:spcBef>
              <a:buFontTx/>
              <a:buNone/>
              <a:defRPr/>
            </a:pPr>
            <a:r>
              <a:rPr lang="ar-IQ" altLang="fr-FR" sz="9600" b="1" dirty="0">
                <a:solidFill>
                  <a:schemeClr val="bg2">
                    <a:lumMod val="10000"/>
                  </a:schemeClr>
                </a:solidFill>
                <a:latin typeface="Adobe Arabic" panose="02040503050201020203" pitchFamily="18" charset="-78"/>
              </a:rPr>
              <a:t>المعرض الاول لبراءات الاختراع</a:t>
            </a:r>
          </a:p>
        </p:txBody>
      </p:sp>
      <p:sp>
        <p:nvSpPr>
          <p:cNvPr id="38" name="Title Placeholder 1">
            <a:extLst>
              <a:ext uri="{FF2B5EF4-FFF2-40B4-BE49-F238E27FC236}">
                <a16:creationId xmlns="" xmlns:a16="http://schemas.microsoft.com/office/drawing/2014/main" id="{E8F33210-8614-476A-9950-81D4A916989F}"/>
              </a:ext>
            </a:extLst>
          </p:cNvPr>
          <p:cNvSpPr txBox="1">
            <a:spLocks/>
          </p:cNvSpPr>
          <p:nvPr/>
        </p:nvSpPr>
        <p:spPr>
          <a:xfrm>
            <a:off x="24435372" y="7753674"/>
            <a:ext cx="5949531" cy="6600742"/>
          </a:xfrm>
          <a:prstGeom prst="rect">
            <a:avLst/>
          </a:prstGeom>
          <a:solidFill>
            <a:schemeClr val="accent5">
              <a:lumMod val="40000"/>
              <a:lumOff val="60000"/>
            </a:schemeClr>
          </a:solidFill>
        </p:spPr>
        <p:txBody>
          <a:bodyPr vert="horz" lIns="0" tIns="0" rIns="0" bIns="208822" rtlCol="0" anchor="t" anchorCtr="0">
            <a:normAutofit/>
          </a:bodyPr>
          <a:lstStyle/>
          <a:p>
            <a:pPr marL="0" marR="0" lvl="0" indent="0" algn="ctr" defTabSz="4176431" rtl="0" eaLnBrk="1" fontAlgn="auto" latinLnBrk="0" hangingPunct="1">
              <a:lnSpc>
                <a:spcPct val="100000"/>
              </a:lnSpc>
              <a:spcBef>
                <a:spcPct val="0"/>
              </a:spcBef>
              <a:spcAft>
                <a:spcPts val="0"/>
              </a:spcAft>
              <a:buClrTx/>
              <a:buSzTx/>
              <a:buFontTx/>
              <a:buNone/>
              <a:tabLst/>
              <a:defRPr/>
            </a:pPr>
            <a:endParaRPr kumimoji="0" lang="en-GB" sz="14000" b="0" i="0" u="none" strike="noStrike" kern="1200" cap="none" spc="0" normalizeH="0" baseline="0" noProof="0" dirty="0">
              <a:ln>
                <a:noFill/>
              </a:ln>
              <a:solidFill>
                <a:schemeClr val="bg1"/>
              </a:solidFill>
              <a:effectLst/>
              <a:uLnTx/>
              <a:uFillTx/>
              <a:latin typeface="FoundryFormSerif-Demi" pitchFamily="2" charset="0"/>
              <a:ea typeface="+mj-ea"/>
              <a:cs typeface="+mj-cs"/>
            </a:endParaRPr>
          </a:p>
        </p:txBody>
      </p:sp>
      <p:sp>
        <p:nvSpPr>
          <p:cNvPr id="39" name="TextBox 38">
            <a:extLst>
              <a:ext uri="{FF2B5EF4-FFF2-40B4-BE49-F238E27FC236}">
                <a16:creationId xmlns="" xmlns:a16="http://schemas.microsoft.com/office/drawing/2014/main" id="{C3EB453A-A9CD-4C41-840F-152658FF13E2}"/>
              </a:ext>
            </a:extLst>
          </p:cNvPr>
          <p:cNvSpPr txBox="1"/>
          <p:nvPr/>
        </p:nvSpPr>
        <p:spPr>
          <a:xfrm>
            <a:off x="24729103" y="8942297"/>
            <a:ext cx="5145676" cy="1938992"/>
          </a:xfrm>
          <a:prstGeom prst="rect">
            <a:avLst/>
          </a:prstGeom>
          <a:noFill/>
        </p:spPr>
        <p:txBody>
          <a:bodyPr wrap="square" rtlCol="0">
            <a:spAutoFit/>
          </a:bodyPr>
          <a:lstStyle/>
          <a:p>
            <a:pPr algn="ctr"/>
            <a:r>
              <a:rPr lang="ar-IQ" sz="6000" b="1" dirty="0">
                <a:latin typeface="Times" pitchFamily="18" charset="0"/>
              </a:rPr>
              <a:t>رقم وتاريخ براءة الاختراع</a:t>
            </a:r>
            <a:endParaRPr lang="en-GB" sz="6000" b="1" dirty="0">
              <a:latin typeface="Times" pitchFamily="18" charset="0"/>
            </a:endParaRPr>
          </a:p>
        </p:txBody>
      </p:sp>
      <p:sp>
        <p:nvSpPr>
          <p:cNvPr id="56" name="Rectangle 55">
            <a:extLst>
              <a:ext uri="{FF2B5EF4-FFF2-40B4-BE49-F238E27FC236}">
                <a16:creationId xmlns="" xmlns:a16="http://schemas.microsoft.com/office/drawing/2014/main" id="{F5876A31-52D1-46B7-A6BC-08DA039DBECA}"/>
              </a:ext>
            </a:extLst>
          </p:cNvPr>
          <p:cNvSpPr/>
          <p:nvPr/>
        </p:nvSpPr>
        <p:spPr>
          <a:xfrm>
            <a:off x="457198" y="24822328"/>
            <a:ext cx="14442761" cy="7611942"/>
          </a:xfrm>
          <a:prstGeom prst="rect">
            <a:avLst/>
          </a:prstGeom>
          <a:noFill/>
          <a:ln w="254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pPr algn="ctr"/>
            <a:endParaRPr lang="en-GB"/>
          </a:p>
        </p:txBody>
      </p:sp>
      <p:sp>
        <p:nvSpPr>
          <p:cNvPr id="57" name="Rectangle 56">
            <a:extLst>
              <a:ext uri="{FF2B5EF4-FFF2-40B4-BE49-F238E27FC236}">
                <a16:creationId xmlns="" xmlns:a16="http://schemas.microsoft.com/office/drawing/2014/main" id="{CE954369-7050-4192-A48C-978F061191CA}"/>
              </a:ext>
            </a:extLst>
          </p:cNvPr>
          <p:cNvSpPr/>
          <p:nvPr/>
        </p:nvSpPr>
        <p:spPr>
          <a:xfrm>
            <a:off x="387173" y="33181697"/>
            <a:ext cx="14442761" cy="9028696"/>
          </a:xfrm>
          <a:prstGeom prst="rect">
            <a:avLst/>
          </a:prstGeom>
          <a:noFill/>
          <a:ln w="254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pPr algn="ctr"/>
            <a:endParaRPr lang="en-GB"/>
          </a:p>
        </p:txBody>
      </p:sp>
      <p:sp>
        <p:nvSpPr>
          <p:cNvPr id="58" name="Rounded Rectangle 70">
            <a:extLst>
              <a:ext uri="{FF2B5EF4-FFF2-40B4-BE49-F238E27FC236}">
                <a16:creationId xmlns="" xmlns:a16="http://schemas.microsoft.com/office/drawing/2014/main" id="{D7F7F184-E316-47C3-9953-651FB7D6A66C}"/>
              </a:ext>
            </a:extLst>
          </p:cNvPr>
          <p:cNvSpPr/>
          <p:nvPr/>
        </p:nvSpPr>
        <p:spPr>
          <a:xfrm>
            <a:off x="1359276" y="32819223"/>
            <a:ext cx="7560840" cy="792088"/>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sz="6000" dirty="0">
                <a:solidFill>
                  <a:schemeClr val="tx1"/>
                </a:solidFill>
                <a:latin typeface="Times" pitchFamily="18" charset="0"/>
              </a:rPr>
              <a:t>المميزات</a:t>
            </a:r>
            <a:endParaRPr lang="en-GB" sz="6000" dirty="0">
              <a:solidFill>
                <a:schemeClr val="tx1"/>
              </a:solidFill>
              <a:latin typeface="Times" pitchFamily="18" charset="0"/>
            </a:endParaRPr>
          </a:p>
        </p:txBody>
      </p:sp>
      <p:sp>
        <p:nvSpPr>
          <p:cNvPr id="63" name="Rectangle 62">
            <a:extLst>
              <a:ext uri="{FF2B5EF4-FFF2-40B4-BE49-F238E27FC236}">
                <a16:creationId xmlns="" xmlns:a16="http://schemas.microsoft.com/office/drawing/2014/main" id="{AF2C9628-05AA-4F09-B140-39EEA2DEFDF9}"/>
              </a:ext>
            </a:extLst>
          </p:cNvPr>
          <p:cNvSpPr/>
          <p:nvPr/>
        </p:nvSpPr>
        <p:spPr>
          <a:xfrm>
            <a:off x="15344010" y="15123604"/>
            <a:ext cx="14442761" cy="8929536"/>
          </a:xfrm>
          <a:prstGeom prst="rect">
            <a:avLst/>
          </a:prstGeom>
          <a:noFill/>
          <a:ln w="254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pPr algn="ctr"/>
            <a:endParaRPr lang="en-GB"/>
          </a:p>
        </p:txBody>
      </p:sp>
      <p:sp>
        <p:nvSpPr>
          <p:cNvPr id="65" name="Rounded Rectangle 33">
            <a:extLst>
              <a:ext uri="{FF2B5EF4-FFF2-40B4-BE49-F238E27FC236}">
                <a16:creationId xmlns="" xmlns:a16="http://schemas.microsoft.com/office/drawing/2014/main" id="{268AFA54-FB5D-45E8-81AF-3A5BA257D2CF}"/>
              </a:ext>
            </a:extLst>
          </p:cNvPr>
          <p:cNvSpPr/>
          <p:nvPr/>
        </p:nvSpPr>
        <p:spPr>
          <a:xfrm>
            <a:off x="15897798" y="14652473"/>
            <a:ext cx="7560840" cy="792088"/>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solidFill>
                  <a:schemeClr val="tx1"/>
                </a:solidFill>
                <a:latin typeface="Times" pitchFamily="18" charset="0"/>
              </a:rPr>
              <a:t>Abstract</a:t>
            </a:r>
            <a:endParaRPr lang="en-GB" sz="5400" dirty="0">
              <a:solidFill>
                <a:schemeClr val="tx1"/>
              </a:solidFill>
              <a:latin typeface="Times" pitchFamily="18" charset="0"/>
            </a:endParaRPr>
          </a:p>
        </p:txBody>
      </p:sp>
      <p:sp>
        <p:nvSpPr>
          <p:cNvPr id="68" name="Rectangle 67">
            <a:extLst>
              <a:ext uri="{FF2B5EF4-FFF2-40B4-BE49-F238E27FC236}">
                <a16:creationId xmlns="" xmlns:a16="http://schemas.microsoft.com/office/drawing/2014/main" id="{6FCE9535-4CD3-4F3A-B9B1-54D6C704044C}"/>
              </a:ext>
            </a:extLst>
          </p:cNvPr>
          <p:cNvSpPr/>
          <p:nvPr/>
        </p:nvSpPr>
        <p:spPr>
          <a:xfrm>
            <a:off x="15342893" y="24822328"/>
            <a:ext cx="14442761" cy="17388065"/>
          </a:xfrm>
          <a:prstGeom prst="rect">
            <a:avLst/>
          </a:prstGeom>
          <a:noFill/>
          <a:ln w="254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pPr algn="ctr"/>
            <a:endParaRPr lang="en-GB"/>
          </a:p>
        </p:txBody>
      </p:sp>
      <p:sp>
        <p:nvSpPr>
          <p:cNvPr id="72" name="Rounded Rectangle 35">
            <a:extLst>
              <a:ext uri="{FF2B5EF4-FFF2-40B4-BE49-F238E27FC236}">
                <a16:creationId xmlns="" xmlns:a16="http://schemas.microsoft.com/office/drawing/2014/main" id="{6AC14E99-0931-4B0F-B2D1-70AE5DC7225A}"/>
              </a:ext>
            </a:extLst>
          </p:cNvPr>
          <p:cNvSpPr/>
          <p:nvPr/>
        </p:nvSpPr>
        <p:spPr>
          <a:xfrm>
            <a:off x="1359276" y="24373037"/>
            <a:ext cx="7560840" cy="792088"/>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ts val="1200"/>
              </a:spcBef>
              <a:spcAft>
                <a:spcPts val="0"/>
              </a:spcAft>
            </a:pPr>
            <a:r>
              <a:rPr lang="ar-IQ" sz="5400" dirty="0">
                <a:solidFill>
                  <a:schemeClr val="tx1"/>
                </a:solidFill>
                <a:latin typeface="Times" pitchFamily="18" charset="0"/>
              </a:rPr>
              <a:t>التطبيقات</a:t>
            </a:r>
            <a:endParaRPr lang="en-GB" sz="5400" dirty="0">
              <a:solidFill>
                <a:schemeClr val="tx1"/>
              </a:solidFill>
              <a:latin typeface="Times" pitchFamily="18" charset="0"/>
            </a:endParaRPr>
          </a:p>
        </p:txBody>
      </p:sp>
      <p:sp>
        <p:nvSpPr>
          <p:cNvPr id="36" name="TextBox 35">
            <a:extLst>
              <a:ext uri="{FF2B5EF4-FFF2-40B4-BE49-F238E27FC236}">
                <a16:creationId xmlns="" xmlns:a16="http://schemas.microsoft.com/office/drawing/2014/main" id="{3D1EA888-796C-4CB0-BEDF-596337B98737}"/>
              </a:ext>
            </a:extLst>
          </p:cNvPr>
          <p:cNvSpPr txBox="1"/>
          <p:nvPr/>
        </p:nvSpPr>
        <p:spPr>
          <a:xfrm>
            <a:off x="25127809" y="11519305"/>
            <a:ext cx="5145676" cy="2123658"/>
          </a:xfrm>
          <a:prstGeom prst="rect">
            <a:avLst/>
          </a:prstGeom>
          <a:noFill/>
        </p:spPr>
        <p:txBody>
          <a:bodyPr wrap="square" rtlCol="0">
            <a:spAutoFit/>
          </a:bodyPr>
          <a:lstStyle/>
          <a:p>
            <a:pPr algn="ctr"/>
            <a:r>
              <a:rPr lang="ar-IQ" sz="6600" dirty="0" smtClean="0">
                <a:latin typeface="Times" pitchFamily="18" charset="0"/>
              </a:rPr>
              <a:t>8582</a:t>
            </a:r>
          </a:p>
          <a:p>
            <a:pPr algn="ctr"/>
            <a:r>
              <a:rPr lang="ar-IQ" sz="6600" dirty="0" smtClean="0">
                <a:latin typeface="Times" pitchFamily="18" charset="0"/>
              </a:rPr>
              <a:t>2019/7/25</a:t>
            </a:r>
            <a:endParaRPr lang="en-GB" sz="6600" dirty="0">
              <a:latin typeface="Times" pitchFamily="18" charset="0"/>
            </a:endParaRPr>
          </a:p>
        </p:txBody>
      </p:sp>
      <p:sp>
        <p:nvSpPr>
          <p:cNvPr id="41" name="TextBox 40">
            <a:extLst>
              <a:ext uri="{FF2B5EF4-FFF2-40B4-BE49-F238E27FC236}">
                <a16:creationId xmlns="" xmlns:a16="http://schemas.microsoft.com/office/drawing/2014/main" id="{BF4FE1E6-E98D-4779-B922-D569DC668C82}"/>
              </a:ext>
            </a:extLst>
          </p:cNvPr>
          <p:cNvSpPr txBox="1"/>
          <p:nvPr/>
        </p:nvSpPr>
        <p:spPr>
          <a:xfrm>
            <a:off x="24031551" y="5583339"/>
            <a:ext cx="5949531" cy="1938992"/>
          </a:xfrm>
          <a:prstGeom prst="rect">
            <a:avLst/>
          </a:prstGeom>
          <a:noFill/>
        </p:spPr>
        <p:txBody>
          <a:bodyPr wrap="square">
            <a:spAutoFit/>
          </a:bodyPr>
          <a:lstStyle/>
          <a:p>
            <a:pPr algn="ctr">
              <a:defRPr/>
            </a:pPr>
            <a:r>
              <a:rPr lang="ar-IQ" altLang="fr-FR" sz="6000" b="1" dirty="0">
                <a:solidFill>
                  <a:schemeClr val="bg2">
                    <a:lumMod val="10000"/>
                  </a:schemeClr>
                </a:solidFill>
                <a:latin typeface="Futura-CondensedLight" pitchFamily="34" charset="0"/>
              </a:rPr>
              <a:t>وزارة التعليم العالي</a:t>
            </a:r>
            <a:endParaRPr lang="en-US" altLang="fr-FR" sz="6000" b="1" dirty="0">
              <a:solidFill>
                <a:schemeClr val="bg2">
                  <a:lumMod val="10000"/>
                </a:schemeClr>
              </a:solidFill>
              <a:latin typeface="Futura-CondensedLight" pitchFamily="34" charset="0"/>
            </a:endParaRPr>
          </a:p>
          <a:p>
            <a:pPr algn="ctr">
              <a:defRPr/>
            </a:pPr>
            <a:r>
              <a:rPr lang="ar-IQ" altLang="fr-FR" sz="6000" b="1" dirty="0">
                <a:solidFill>
                  <a:schemeClr val="bg2">
                    <a:lumMod val="10000"/>
                  </a:schemeClr>
                </a:solidFill>
                <a:latin typeface="Futura-CondensedLight" pitchFamily="34" charset="0"/>
              </a:rPr>
              <a:t> والبحث العلمي</a:t>
            </a:r>
            <a:endParaRPr lang="en-US" sz="6000" b="1" dirty="0"/>
          </a:p>
        </p:txBody>
      </p:sp>
      <p:sp>
        <p:nvSpPr>
          <p:cNvPr id="42" name="TextBox 41">
            <a:extLst>
              <a:ext uri="{FF2B5EF4-FFF2-40B4-BE49-F238E27FC236}">
                <a16:creationId xmlns="" xmlns:a16="http://schemas.microsoft.com/office/drawing/2014/main" id="{5C31AF72-399D-4C6E-86F0-5FFB3805B34E}"/>
              </a:ext>
            </a:extLst>
          </p:cNvPr>
          <p:cNvSpPr txBox="1"/>
          <p:nvPr/>
        </p:nvSpPr>
        <p:spPr>
          <a:xfrm>
            <a:off x="460500" y="6006418"/>
            <a:ext cx="5014651" cy="1015663"/>
          </a:xfrm>
          <a:prstGeom prst="rect">
            <a:avLst/>
          </a:prstGeom>
          <a:noFill/>
        </p:spPr>
        <p:txBody>
          <a:bodyPr wrap="square">
            <a:spAutoFit/>
          </a:bodyPr>
          <a:lstStyle/>
          <a:p>
            <a:pPr algn="ctr">
              <a:defRPr/>
            </a:pPr>
            <a:r>
              <a:rPr lang="ar-IQ" altLang="fr-FR" sz="6000" b="1" dirty="0">
                <a:solidFill>
                  <a:schemeClr val="bg2">
                    <a:lumMod val="10000"/>
                  </a:schemeClr>
                </a:solidFill>
                <a:latin typeface="Futura-CondensedLight" pitchFamily="34" charset="0"/>
              </a:rPr>
              <a:t>جامعة  النهرين</a:t>
            </a:r>
            <a:endParaRPr lang="en-US" sz="6000" b="1" dirty="0"/>
          </a:p>
        </p:txBody>
      </p:sp>
      <p:sp>
        <p:nvSpPr>
          <p:cNvPr id="47" name="TextBox 46">
            <a:extLst>
              <a:ext uri="{FF2B5EF4-FFF2-40B4-BE49-F238E27FC236}">
                <a16:creationId xmlns="" xmlns:a16="http://schemas.microsoft.com/office/drawing/2014/main" id="{05F14916-AF3F-4209-86C9-12593F27F4BE}"/>
              </a:ext>
            </a:extLst>
          </p:cNvPr>
          <p:cNvSpPr txBox="1"/>
          <p:nvPr/>
        </p:nvSpPr>
        <p:spPr>
          <a:xfrm>
            <a:off x="7116522" y="3063987"/>
            <a:ext cx="15443200" cy="1569660"/>
          </a:xfrm>
          <a:prstGeom prst="rect">
            <a:avLst/>
          </a:prstGeom>
          <a:noFill/>
        </p:spPr>
        <p:txBody>
          <a:bodyPr wrap="square">
            <a:spAutoFit/>
          </a:bodyPr>
          <a:lstStyle/>
          <a:p>
            <a:pPr algn="ctr" eaLnBrk="1" hangingPunct="1">
              <a:spcBef>
                <a:spcPct val="0"/>
              </a:spcBef>
              <a:buFontTx/>
              <a:buNone/>
              <a:defRPr/>
            </a:pPr>
            <a:r>
              <a:rPr lang="ar-IQ" altLang="fr-FR" sz="9600" b="1" dirty="0">
                <a:solidFill>
                  <a:schemeClr val="bg2">
                    <a:lumMod val="10000"/>
                  </a:schemeClr>
                </a:solidFill>
              </a:rPr>
              <a:t>تحت شعار</a:t>
            </a:r>
            <a:endParaRPr lang="en-US" altLang="fr-FR" sz="9600" b="1" dirty="0">
              <a:solidFill>
                <a:schemeClr val="bg2">
                  <a:lumMod val="10000"/>
                </a:schemeClr>
              </a:solidFill>
            </a:endParaRPr>
          </a:p>
        </p:txBody>
      </p:sp>
      <p:sp>
        <p:nvSpPr>
          <p:cNvPr id="2" name="Rectangle 1"/>
          <p:cNvSpPr/>
          <p:nvPr/>
        </p:nvSpPr>
        <p:spPr>
          <a:xfrm>
            <a:off x="15464902" y="15373587"/>
            <a:ext cx="14302601" cy="8217634"/>
          </a:xfrm>
          <a:prstGeom prst="rect">
            <a:avLst/>
          </a:prstGeom>
        </p:spPr>
        <p:txBody>
          <a:bodyPr wrap="square">
            <a:spAutoFit/>
          </a:bodyPr>
          <a:lstStyle/>
          <a:p>
            <a:pPr algn="just">
              <a:defRPr/>
            </a:pPr>
            <a:endParaRPr lang="ar-IQ" altLang="ar-IQ" sz="2400" dirty="0"/>
          </a:p>
          <a:p>
            <a:pPr algn="just">
              <a:defRPr/>
            </a:pPr>
            <a:r>
              <a:rPr lang="en-US" altLang="ar-IQ" sz="2400" dirty="0"/>
              <a:t> </a:t>
            </a:r>
            <a:r>
              <a:rPr lang="en-US" sz="2400" dirty="0"/>
              <a:t>This invention includes a system that designed and implemented to be used for persons who lost their limbs because of accident, wars or any other diseases. The idea of this work is to design and implement Humanoid Robotic Hand (HRH). The HRH was built by using 3D printer technology of hard </a:t>
            </a:r>
            <a:r>
              <a:rPr lang="en-US" sz="2400" dirty="0" err="1"/>
              <a:t>Polylactide</a:t>
            </a:r>
            <a:r>
              <a:rPr lang="en-US" sz="2400" dirty="0"/>
              <a:t> (PLA) filament. The different components of the hands were separately built and then assembled, which gives easy manufacturing at the same time great latitude to choose materials, and also built by six servo motors while five servo motors used to move the fingers and the sixth servo motor used to rotate the wrist. The designed HRH system was controlled by electromyography (EMG) signals were utilized to classify seven classes of movements in offline mode and five movements in real-time. The EMG signals were measured by using three surface electromyography (</a:t>
            </a:r>
            <a:r>
              <a:rPr lang="en-US" sz="2400" dirty="0" err="1"/>
              <a:t>sEMG</a:t>
            </a:r>
            <a:r>
              <a:rPr lang="en-US" sz="2400" dirty="0"/>
              <a:t>) </a:t>
            </a:r>
            <a:r>
              <a:rPr lang="en-US" sz="2400" dirty="0" err="1"/>
              <a:t>MyoWare</a:t>
            </a:r>
            <a:r>
              <a:rPr lang="en-US" sz="2400" dirty="0"/>
              <a:t> muscle sensors, which were located on the forearm on three muscles (Extensor Carpi Ulna, Extensor Carpi Radius and Extensor Carpi </a:t>
            </a:r>
            <a:r>
              <a:rPr lang="en-US" sz="2400" dirty="0" err="1"/>
              <a:t>Digitorum</a:t>
            </a:r>
            <a:r>
              <a:rPr lang="en-US" sz="2400" dirty="0"/>
              <a:t>) and use Arduino Mega microcontroller as an analogue to digital converter to take the signal from the sensor and also use data collector to control the humanoid robotic hand. The proposed pattern recognition system was investigated in an offline mode to enhance it and to develop the classification accuracy of the system by using  the (Integral Absolute Value (IAV), Mean Absolute Value (MAV) , Root Mean Square (RMS), Waveform length (WL), Zero Crossing (ZC), Slope Sign Change (SSC) and Autoregressive (AR) as  feature extraction , Principal Component Analysis (PCA) as feature reduction, k-Nearest Neighbor (k-NN) and Linear Discriminant Analysis (LDA) algorithms as classifiers. Furthermore, the effects of electrodes’ position on the forearm and the number of channels on the efficiency of the pattern recognition system were investigated too. The results showed that the performance of the LDA is better than the k-NN because the accuracy of LDA is 91.1056% and the accuracy of k-NN is 87.5849% these percentages are in the offline mode and in real time mode the accuracy is 84% when using LDA algorithm. The system was successfully verified </a:t>
            </a:r>
            <a:r>
              <a:rPr lang="ar-IQ" sz="2400" dirty="0"/>
              <a:t>    </a:t>
            </a:r>
            <a:r>
              <a:rPr lang="en-US" sz="2400" dirty="0"/>
              <a:t>represent five movements of the human hand in real-time mode.</a:t>
            </a:r>
          </a:p>
        </p:txBody>
      </p:sp>
      <p:sp>
        <p:nvSpPr>
          <p:cNvPr id="3" name="Rectangle 2"/>
          <p:cNvSpPr/>
          <p:nvPr/>
        </p:nvSpPr>
        <p:spPr>
          <a:xfrm>
            <a:off x="709936" y="15522448"/>
            <a:ext cx="13937284" cy="8710077"/>
          </a:xfrm>
          <a:prstGeom prst="rect">
            <a:avLst/>
          </a:prstGeom>
        </p:spPr>
        <p:txBody>
          <a:bodyPr wrap="square">
            <a:spAutoFit/>
          </a:bodyPr>
          <a:lstStyle/>
          <a:p>
            <a:pPr algn="just" rtl="1"/>
            <a:r>
              <a:rPr lang="ar-IQ" sz="2800" dirty="0">
                <a:latin typeface="Arial" pitchFamily="34" charset="0"/>
              </a:rPr>
              <a:t>قترح هذا العمل نظامًا تم تصميمه وتنفيذه لاستخدامه للأشخاص الذين فقدوا أطرافهم بسبب الحوادث أو الحروب أو أي أمراض أخرى. فكرة هذا العمل هي تصميم وتنفيذ يد انسان الي(</a:t>
            </a:r>
            <a:r>
              <a:rPr lang="en-US" sz="2800" dirty="0">
                <a:latin typeface="Arial" pitchFamily="34" charset="0"/>
                <a:cs typeface="Arial" pitchFamily="34" charset="0"/>
              </a:rPr>
              <a:t>HRH</a:t>
            </a:r>
            <a:r>
              <a:rPr lang="ar-IQ" sz="2800" dirty="0">
                <a:latin typeface="Arial" pitchFamily="34" charset="0"/>
              </a:rPr>
              <a:t>).و قد تم بناء يد الانسان الالي باستخدام تقنية الطباعة ثلاثية الابعاد(</a:t>
            </a:r>
            <a:r>
              <a:rPr lang="en-US" sz="2800" dirty="0">
                <a:latin typeface="Arial" pitchFamily="34" charset="0"/>
                <a:cs typeface="Arial" pitchFamily="34" charset="0"/>
              </a:rPr>
              <a:t>3D printer</a:t>
            </a:r>
            <a:r>
              <a:rPr lang="ar-IQ" sz="2800" dirty="0">
                <a:latin typeface="Arial" pitchFamily="34" charset="0"/>
              </a:rPr>
              <a:t>) من خيوط </a:t>
            </a:r>
            <a:r>
              <a:rPr lang="en-US" sz="2800" dirty="0" err="1">
                <a:latin typeface="Arial" pitchFamily="34" charset="0"/>
                <a:cs typeface="Arial" pitchFamily="34" charset="0"/>
              </a:rPr>
              <a:t>Polylactide</a:t>
            </a:r>
            <a:r>
              <a:rPr lang="ar-IQ" sz="2800" dirty="0">
                <a:latin typeface="Arial" pitchFamily="34" charset="0"/>
              </a:rPr>
              <a:t> (</a:t>
            </a:r>
            <a:r>
              <a:rPr lang="en-US" sz="2800" dirty="0">
                <a:latin typeface="Arial" pitchFamily="34" charset="0"/>
                <a:cs typeface="Arial" pitchFamily="34" charset="0"/>
              </a:rPr>
              <a:t>PLA</a:t>
            </a:r>
            <a:r>
              <a:rPr lang="ar-IQ" sz="2800" dirty="0">
                <a:latin typeface="Arial" pitchFamily="34" charset="0"/>
              </a:rPr>
              <a:t>) الصلبة.تم بناء المكونات المختلفه  لليد بشكل منفصل و من ثم  تم  تجميعها,مما يعطي سهولة فائقه بالتصنيع و في نفس الوقت حرية كبيره باختيار المواد, كما انه تم بناؤه بواسطة ستة محركات حيث تم استخدام خمسة محركات لتحريك الاصابع و تم استخدام المحرك السادس لتدوير المعصم. تم التحكم في نظام ال (</a:t>
            </a:r>
            <a:r>
              <a:rPr lang="en-US" sz="2800" dirty="0">
                <a:latin typeface="Arial" pitchFamily="34" charset="0"/>
                <a:cs typeface="Arial" pitchFamily="34" charset="0"/>
              </a:rPr>
              <a:t>HRH</a:t>
            </a:r>
            <a:r>
              <a:rPr lang="ar-IQ" sz="2800" dirty="0">
                <a:latin typeface="Arial" pitchFamily="34" charset="0"/>
              </a:rPr>
              <a:t>) المصمم من قبل اشارات كهربائية عضلية (</a:t>
            </a:r>
            <a:r>
              <a:rPr lang="en-US" sz="2800" dirty="0">
                <a:latin typeface="Arial" pitchFamily="34" charset="0"/>
                <a:cs typeface="Arial" pitchFamily="34" charset="0"/>
              </a:rPr>
              <a:t>EMG</a:t>
            </a:r>
            <a:r>
              <a:rPr lang="ar-IQ" sz="2800" dirty="0">
                <a:latin typeface="Arial" pitchFamily="34" charset="0"/>
              </a:rPr>
              <a:t>) حيث استخدمت لتصنيف سبع حركات في وضع ال (</a:t>
            </a:r>
            <a:r>
              <a:rPr lang="en-US" sz="2800" dirty="0">
                <a:latin typeface="Arial" pitchFamily="34" charset="0"/>
                <a:cs typeface="Arial" pitchFamily="34" charset="0"/>
              </a:rPr>
              <a:t>Offline</a:t>
            </a:r>
            <a:r>
              <a:rPr lang="ar-IQ" sz="2800" dirty="0">
                <a:latin typeface="Arial" pitchFamily="34" charset="0"/>
              </a:rPr>
              <a:t>) و خمس حركات في الوضع الحقيقي.تم قياس اشارات ال (</a:t>
            </a:r>
            <a:r>
              <a:rPr lang="en-US" sz="2800" dirty="0">
                <a:latin typeface="Arial" pitchFamily="34" charset="0"/>
                <a:cs typeface="Arial" pitchFamily="34" charset="0"/>
              </a:rPr>
              <a:t>EMG</a:t>
            </a:r>
            <a:r>
              <a:rPr lang="ar-IQ" sz="2800" dirty="0">
                <a:latin typeface="Arial" pitchFamily="34" charset="0"/>
              </a:rPr>
              <a:t>) عن طريق استخدام ثلاثة متحسسات عضلات كهربائيه (</a:t>
            </a:r>
            <a:r>
              <a:rPr lang="en-US" sz="2800" dirty="0" err="1">
                <a:latin typeface="Arial" pitchFamily="34" charset="0"/>
                <a:cs typeface="Arial" pitchFamily="34" charset="0"/>
              </a:rPr>
              <a:t>sEMG</a:t>
            </a:r>
            <a:r>
              <a:rPr lang="ar-IQ" sz="2800" dirty="0">
                <a:latin typeface="Arial" pitchFamily="34" charset="0"/>
              </a:rPr>
              <a:t>), و التي  كانت  موجودة على  الساعد  على  ثلاثة عضلات و هي (</a:t>
            </a:r>
            <a:r>
              <a:rPr lang="en-US" sz="2800" dirty="0">
                <a:latin typeface="Arial" pitchFamily="34" charset="0"/>
                <a:cs typeface="Arial" pitchFamily="34" charset="0"/>
              </a:rPr>
              <a:t>Extensor Carpi Ulna </a:t>
            </a:r>
            <a:r>
              <a:rPr lang="ar-IQ" sz="2800" dirty="0">
                <a:latin typeface="Arial" pitchFamily="34" charset="0"/>
              </a:rPr>
              <a:t>، </a:t>
            </a:r>
            <a:r>
              <a:rPr lang="en-US" sz="2800" dirty="0">
                <a:latin typeface="Arial" pitchFamily="34" charset="0"/>
                <a:cs typeface="Arial" pitchFamily="34" charset="0"/>
              </a:rPr>
              <a:t>Extensor Carpi Radius</a:t>
            </a:r>
            <a:r>
              <a:rPr lang="ar-IQ" sz="2800" dirty="0">
                <a:latin typeface="Arial" pitchFamily="34" charset="0"/>
              </a:rPr>
              <a:t> و </a:t>
            </a:r>
            <a:r>
              <a:rPr lang="en-US" sz="2800" dirty="0">
                <a:latin typeface="Arial" pitchFamily="34" charset="0"/>
                <a:cs typeface="Arial" pitchFamily="34" charset="0"/>
              </a:rPr>
              <a:t>Extensor Carpi </a:t>
            </a:r>
            <a:r>
              <a:rPr lang="en-US" sz="2800" dirty="0" err="1">
                <a:latin typeface="Arial" pitchFamily="34" charset="0"/>
                <a:cs typeface="Arial" pitchFamily="34" charset="0"/>
              </a:rPr>
              <a:t>Digitorum</a:t>
            </a:r>
            <a:r>
              <a:rPr lang="ar-IQ" sz="2800" dirty="0">
                <a:latin typeface="Arial" pitchFamily="34" charset="0"/>
              </a:rPr>
              <a:t>), و  استخدم متحكم دقيق (</a:t>
            </a:r>
            <a:r>
              <a:rPr lang="en-US" sz="2800" dirty="0">
                <a:latin typeface="Arial" pitchFamily="34" charset="0"/>
                <a:cs typeface="Arial" pitchFamily="34" charset="0"/>
              </a:rPr>
              <a:t>Arduino Mega</a:t>
            </a:r>
            <a:r>
              <a:rPr lang="ar-IQ" sz="2800" dirty="0">
                <a:latin typeface="Arial" pitchFamily="34" charset="0"/>
              </a:rPr>
              <a:t>), حيث يعمل ك (</a:t>
            </a:r>
            <a:r>
              <a:rPr lang="en-US" sz="2800" dirty="0">
                <a:latin typeface="Arial" pitchFamily="34" charset="0"/>
                <a:cs typeface="Arial" pitchFamily="34" charset="0"/>
              </a:rPr>
              <a:t>ADC</a:t>
            </a:r>
            <a:r>
              <a:rPr lang="ar-IQ" sz="2800" dirty="0">
                <a:latin typeface="Arial" pitchFamily="34" charset="0"/>
              </a:rPr>
              <a:t>) و ذلك لاخذ الاشاره من المتحسس و القيام باستخدام بيانات الاشاره للتحكم بيد الانسان الالي. تم التحقق من نظام  التعرف على الانماط في وضع ال (</a:t>
            </a:r>
            <a:r>
              <a:rPr lang="en-US" sz="2800" dirty="0">
                <a:latin typeface="Arial" pitchFamily="34" charset="0"/>
                <a:cs typeface="Arial" pitchFamily="34" charset="0"/>
              </a:rPr>
              <a:t>offline</a:t>
            </a:r>
            <a:r>
              <a:rPr lang="ar-IQ" sz="2800" dirty="0">
                <a:latin typeface="Arial" pitchFamily="34" charset="0"/>
              </a:rPr>
              <a:t>) و ذلك لتعزيز و تطوير دقة تصنيف النظام عن طريق استخدام القيمة المطلقه  المتكامله (</a:t>
            </a:r>
            <a:r>
              <a:rPr lang="en-US" sz="2800" dirty="0">
                <a:latin typeface="Arial" pitchFamily="34" charset="0"/>
                <a:cs typeface="Arial" pitchFamily="34" charset="0"/>
              </a:rPr>
              <a:t>IAV</a:t>
            </a:r>
            <a:r>
              <a:rPr lang="ar-IQ" sz="2800" dirty="0">
                <a:latin typeface="Arial" pitchFamily="34" charset="0"/>
              </a:rPr>
              <a:t>),متوسط  القيمة المطلقة (</a:t>
            </a:r>
            <a:r>
              <a:rPr lang="en-US" sz="2800" dirty="0">
                <a:latin typeface="Arial" pitchFamily="34" charset="0"/>
                <a:cs typeface="Arial" pitchFamily="34" charset="0"/>
              </a:rPr>
              <a:t>MAV</a:t>
            </a:r>
            <a:r>
              <a:rPr lang="ar-IQ" sz="2800" dirty="0">
                <a:latin typeface="Arial" pitchFamily="34" charset="0"/>
              </a:rPr>
              <a:t>),نتوسط مساحة الجذر (</a:t>
            </a:r>
            <a:r>
              <a:rPr lang="en-US" sz="2800" dirty="0">
                <a:latin typeface="Arial" pitchFamily="34" charset="0"/>
                <a:cs typeface="Arial" pitchFamily="34" charset="0"/>
              </a:rPr>
              <a:t>RMS</a:t>
            </a:r>
            <a:r>
              <a:rPr lang="ar-IQ" sz="2800" dirty="0">
                <a:latin typeface="Arial" pitchFamily="34" charset="0"/>
              </a:rPr>
              <a:t>), </a:t>
            </a:r>
            <a:r>
              <a:rPr lang="en-US" sz="2800" dirty="0">
                <a:latin typeface="Arial" pitchFamily="34" charset="0"/>
                <a:cs typeface="Arial" pitchFamily="34" charset="0"/>
              </a:rPr>
              <a:t>Zero Crossing</a:t>
            </a:r>
            <a:r>
              <a:rPr lang="ar-IQ" sz="2800" dirty="0">
                <a:latin typeface="Arial" pitchFamily="34" charset="0"/>
              </a:rPr>
              <a:t>(</a:t>
            </a:r>
            <a:r>
              <a:rPr lang="en-US" sz="2800" dirty="0">
                <a:latin typeface="Arial" pitchFamily="34" charset="0"/>
                <a:cs typeface="Arial" pitchFamily="34" charset="0"/>
              </a:rPr>
              <a:t>ZC</a:t>
            </a:r>
            <a:r>
              <a:rPr lang="ar-IQ" sz="2800" dirty="0">
                <a:latin typeface="Arial" pitchFamily="34" charset="0"/>
              </a:rPr>
              <a:t>), طول الموجة(</a:t>
            </a:r>
            <a:r>
              <a:rPr lang="en-US" sz="2800" dirty="0">
                <a:latin typeface="Arial" pitchFamily="34" charset="0"/>
                <a:cs typeface="Arial" pitchFamily="34" charset="0"/>
              </a:rPr>
              <a:t>WL</a:t>
            </a:r>
            <a:r>
              <a:rPr lang="ar-IQ" sz="2800" dirty="0">
                <a:latin typeface="Arial" pitchFamily="34" charset="0"/>
              </a:rPr>
              <a:t>),تغيير ميل  المنحدر (</a:t>
            </a:r>
            <a:r>
              <a:rPr lang="en-US" sz="2800" dirty="0">
                <a:latin typeface="Arial" pitchFamily="34" charset="0"/>
                <a:cs typeface="Arial" pitchFamily="34" charset="0"/>
              </a:rPr>
              <a:t>SSC</a:t>
            </a:r>
            <a:r>
              <a:rPr lang="ar-IQ" sz="2800" dirty="0">
                <a:latin typeface="Arial" pitchFamily="34" charset="0"/>
              </a:rPr>
              <a:t>) و </a:t>
            </a:r>
            <a:r>
              <a:rPr lang="en-US" sz="2800" dirty="0">
                <a:latin typeface="Arial" pitchFamily="34" charset="0"/>
                <a:cs typeface="Arial" pitchFamily="34" charset="0"/>
              </a:rPr>
              <a:t>Autoregressive</a:t>
            </a:r>
            <a:r>
              <a:rPr lang="ar-IQ" sz="2800" dirty="0">
                <a:latin typeface="Arial" pitchFamily="34" charset="0"/>
              </a:rPr>
              <a:t> (</a:t>
            </a:r>
            <a:r>
              <a:rPr lang="en-US" sz="2800" dirty="0">
                <a:latin typeface="Arial" pitchFamily="34" charset="0"/>
                <a:cs typeface="Arial" pitchFamily="34" charset="0"/>
              </a:rPr>
              <a:t>AR</a:t>
            </a:r>
            <a:r>
              <a:rPr lang="ar-IQ" sz="2800" dirty="0">
                <a:latin typeface="Arial" pitchFamily="34" charset="0"/>
              </a:rPr>
              <a:t>) و كاستخراج سمة الاشاره ولتقليل البعد بين الاشارت تم استخدام طريقة تحليل العناصر الاساسية (</a:t>
            </a:r>
            <a:r>
              <a:rPr lang="en-US" sz="2800" dirty="0">
                <a:latin typeface="Arial" pitchFamily="34" charset="0"/>
                <a:cs typeface="Arial" pitchFamily="34" charset="0"/>
              </a:rPr>
              <a:t>PCA</a:t>
            </a:r>
            <a:r>
              <a:rPr lang="ar-IQ" sz="2800" dirty="0">
                <a:latin typeface="Arial" pitchFamily="34" charset="0"/>
              </a:rPr>
              <a:t>) و اخيرا تم استخدام  نوعين من طرق  التصنيف و هما (</a:t>
            </a:r>
            <a:r>
              <a:rPr lang="en-US" sz="2800" dirty="0">
                <a:latin typeface="Arial" pitchFamily="34" charset="0"/>
                <a:cs typeface="Arial" pitchFamily="34" charset="0"/>
              </a:rPr>
              <a:t>k-NN</a:t>
            </a:r>
            <a:r>
              <a:rPr lang="ar-IQ" sz="2800" dirty="0">
                <a:latin typeface="Arial" pitchFamily="34" charset="0"/>
              </a:rPr>
              <a:t>) و (</a:t>
            </a:r>
            <a:r>
              <a:rPr lang="en-US" sz="2800" dirty="0">
                <a:latin typeface="Arial" pitchFamily="34" charset="0"/>
                <a:cs typeface="Arial" pitchFamily="34" charset="0"/>
              </a:rPr>
              <a:t>LDA</a:t>
            </a:r>
            <a:r>
              <a:rPr lang="ar-IQ" sz="2800" dirty="0">
                <a:latin typeface="Arial" pitchFamily="34" charset="0"/>
              </a:rPr>
              <a:t>). علاوة على ذلك, تم دراسة تأثير مواقع الاقطاب الكهربائية على الساعد و عدد القنوات على كفاءة نظام التعرف على الانماط ايضا, و اظهرت  النتائج ان أداء ال(</a:t>
            </a:r>
            <a:r>
              <a:rPr lang="en-US" sz="2800" dirty="0">
                <a:latin typeface="Arial" pitchFamily="34" charset="0"/>
                <a:cs typeface="Arial" pitchFamily="34" charset="0"/>
              </a:rPr>
              <a:t>LDA</a:t>
            </a:r>
            <a:r>
              <a:rPr lang="ar-IQ" sz="2800" dirty="0">
                <a:latin typeface="Arial" pitchFamily="34" charset="0"/>
              </a:rPr>
              <a:t>) افضل من ال (</a:t>
            </a:r>
            <a:r>
              <a:rPr lang="en-US" sz="2800" dirty="0">
                <a:latin typeface="Arial" pitchFamily="34" charset="0"/>
                <a:cs typeface="Arial" pitchFamily="34" charset="0"/>
              </a:rPr>
              <a:t>k-NN</a:t>
            </a:r>
            <a:r>
              <a:rPr lang="ar-IQ" sz="2800" dirty="0">
                <a:latin typeface="Arial" pitchFamily="34" charset="0"/>
              </a:rPr>
              <a:t>) و ذلك  لان دقة (</a:t>
            </a:r>
            <a:r>
              <a:rPr lang="en-US" sz="2800" dirty="0">
                <a:latin typeface="Arial" pitchFamily="34" charset="0"/>
                <a:cs typeface="Arial" pitchFamily="34" charset="0"/>
              </a:rPr>
              <a:t>LDA</a:t>
            </a:r>
            <a:r>
              <a:rPr lang="ar-IQ" sz="2800" dirty="0">
                <a:latin typeface="Arial" pitchFamily="34" charset="0"/>
              </a:rPr>
              <a:t>) هي 91.1056% و دقة  (</a:t>
            </a:r>
            <a:r>
              <a:rPr lang="en-US" sz="2800" dirty="0">
                <a:latin typeface="Arial" pitchFamily="34" charset="0"/>
                <a:cs typeface="Arial" pitchFamily="34" charset="0"/>
              </a:rPr>
              <a:t>k-NN</a:t>
            </a:r>
            <a:r>
              <a:rPr lang="ar-IQ" sz="2800" dirty="0">
                <a:latin typeface="Arial" pitchFamily="34" charset="0"/>
              </a:rPr>
              <a:t>) 87.5849% و ان هذه النسب هي في وضع ال (</a:t>
            </a:r>
            <a:r>
              <a:rPr lang="en-US" sz="2800" dirty="0">
                <a:latin typeface="Arial" pitchFamily="34" charset="0"/>
                <a:cs typeface="Arial" pitchFamily="34" charset="0"/>
              </a:rPr>
              <a:t>Offline</a:t>
            </a:r>
            <a:r>
              <a:rPr lang="ar-IQ" sz="2800" dirty="0">
                <a:latin typeface="Arial" pitchFamily="34" charset="0"/>
              </a:rPr>
              <a:t>) بينما نسبة الدقه ل (</a:t>
            </a:r>
            <a:r>
              <a:rPr lang="en-US" sz="2800" dirty="0">
                <a:latin typeface="Arial" pitchFamily="34" charset="0"/>
                <a:cs typeface="Arial" pitchFamily="34" charset="0"/>
              </a:rPr>
              <a:t>LDA</a:t>
            </a:r>
            <a:r>
              <a:rPr lang="ar-IQ" sz="2800" dirty="0">
                <a:latin typeface="Arial" pitchFamily="34" charset="0"/>
              </a:rPr>
              <a:t>) هي</a:t>
            </a:r>
            <a:r>
              <a:rPr lang="en-US" sz="2800" dirty="0">
                <a:latin typeface="Arial" pitchFamily="34" charset="0"/>
                <a:cs typeface="Arial" pitchFamily="34" charset="0"/>
              </a:rPr>
              <a:t> 84%</a:t>
            </a:r>
            <a:r>
              <a:rPr lang="ar-IQ" sz="2800" dirty="0">
                <a:latin typeface="Arial" pitchFamily="34" charset="0"/>
              </a:rPr>
              <a:t> و ذلك  في الوضع الحقيقي. و قد  تم  بنجاح  عمل خمس حركات  في الوضع  الحقيقي و ادتها يد  الروبو ت الصناعيه  كما  هي . و قد  تم  بنجاح  عمل خمس حركات  في الوضع  الحقيقي و ادتها يد  الروبو ت الصناعيه  كما  هي .                                                    </a:t>
            </a:r>
            <a:r>
              <a:rPr lang="en-US" sz="2800" dirty="0">
                <a:latin typeface="Arial" pitchFamily="34" charset="0"/>
                <a:cs typeface="Arial" pitchFamily="34" charset="0"/>
              </a:rPr>
              <a:t>  </a:t>
            </a:r>
          </a:p>
        </p:txBody>
      </p:sp>
      <p:sp>
        <p:nvSpPr>
          <p:cNvPr id="4" name="Rectangle 3"/>
          <p:cNvSpPr/>
          <p:nvPr/>
        </p:nvSpPr>
        <p:spPr>
          <a:xfrm>
            <a:off x="1706056" y="25727561"/>
            <a:ext cx="12616548" cy="6453049"/>
          </a:xfrm>
          <a:prstGeom prst="rect">
            <a:avLst/>
          </a:prstGeom>
        </p:spPr>
        <p:txBody>
          <a:bodyPr wrap="square">
            <a:spAutoFit/>
          </a:bodyPr>
          <a:lstStyle/>
          <a:p>
            <a:pPr algn="just" rtl="1">
              <a:lnSpc>
                <a:spcPct val="107000"/>
              </a:lnSpc>
              <a:spcAft>
                <a:spcPts val="1353"/>
              </a:spcAft>
              <a:defRPr/>
            </a:pPr>
            <a:r>
              <a:rPr lang="ar-SA" sz="6000" dirty="0" smtClean="0">
                <a:latin typeface="Arial" panose="020B0604020202020204" pitchFamily="34" charset="0"/>
                <a:ea typeface="Calibri" panose="020F0502020204030204" pitchFamily="34" charset="0"/>
                <a:cs typeface="+mj-cs"/>
              </a:rPr>
              <a:t>• يمكن تركيب اليد الروبوتيه على الروبوتات المتنقلة لمحاكاة حركات الذراع البشرية بدقة عالية.</a:t>
            </a:r>
            <a:endParaRPr lang="en-US" sz="6000" dirty="0" smtClean="0">
              <a:latin typeface="Arial" panose="020B0604020202020204" pitchFamily="34" charset="0"/>
              <a:ea typeface="Calibri" panose="020F0502020204030204" pitchFamily="34" charset="0"/>
              <a:cs typeface="+mj-cs"/>
            </a:endParaRPr>
          </a:p>
          <a:p>
            <a:pPr algn="just" rtl="1">
              <a:lnSpc>
                <a:spcPct val="107000"/>
              </a:lnSpc>
              <a:spcAft>
                <a:spcPts val="1353"/>
              </a:spcAft>
              <a:defRPr/>
            </a:pPr>
            <a:r>
              <a:rPr lang="ar-SA" sz="6000" dirty="0" smtClean="0">
                <a:latin typeface="Arial" panose="020B0604020202020204" pitchFamily="34" charset="0"/>
                <a:ea typeface="Calibri" panose="020F0502020204030204" pitchFamily="34" charset="0"/>
                <a:cs typeface="+mj-cs"/>
              </a:rPr>
              <a:t>• يمكن تخزين إشارة البيانات على الموقع الإلكتروني في الإنترنت لاستخدامها كجراحة عن بعد.</a:t>
            </a:r>
            <a:endParaRPr lang="en-US" sz="6000" dirty="0" smtClean="0">
              <a:latin typeface="Arial" panose="020B0604020202020204" pitchFamily="34" charset="0"/>
              <a:ea typeface="Calibri" panose="020F0502020204030204" pitchFamily="34" charset="0"/>
              <a:cs typeface="+mj-cs"/>
            </a:endParaRPr>
          </a:p>
          <a:p>
            <a:pPr marL="579878" indent="-579878" algn="just" rtl="1">
              <a:lnSpc>
                <a:spcPct val="115000"/>
              </a:lnSpc>
              <a:spcAft>
                <a:spcPts val="1691"/>
              </a:spcAft>
              <a:buFont typeface="Symbol" panose="05050102010706020507" pitchFamily="18" charset="2"/>
              <a:buChar char=""/>
              <a:tabLst>
                <a:tab pos="289939" algn="r"/>
                <a:tab pos="773171" algn="r"/>
              </a:tabLst>
              <a:defRPr/>
            </a:pPr>
            <a:r>
              <a:rPr lang="ar-SA" sz="6000" dirty="0" smtClean="0">
                <a:latin typeface="Arial" panose="020B0604020202020204" pitchFamily="34" charset="0"/>
                <a:ea typeface="Calibri" panose="020F0502020204030204" pitchFamily="34" charset="0"/>
                <a:cs typeface="+mj-cs"/>
              </a:rPr>
              <a:t>يمكن  استخدام اليد  الروبوتيه للمبتورين  ايضا. </a:t>
            </a:r>
            <a:endParaRPr lang="ar-IQ" sz="6000" dirty="0">
              <a:latin typeface="Arial" panose="020B0604020202020204" pitchFamily="34" charset="0"/>
              <a:cs typeface="+mj-cs"/>
            </a:endParaRPr>
          </a:p>
        </p:txBody>
      </p:sp>
      <p:sp>
        <p:nvSpPr>
          <p:cNvPr id="40" name="Rectangle 39"/>
          <p:cNvSpPr/>
          <p:nvPr/>
        </p:nvSpPr>
        <p:spPr>
          <a:xfrm>
            <a:off x="431291" y="32702037"/>
            <a:ext cx="14254431" cy="9671878"/>
          </a:xfrm>
          <a:prstGeom prst="rect">
            <a:avLst/>
          </a:prstGeom>
        </p:spPr>
        <p:txBody>
          <a:bodyPr wrap="square">
            <a:spAutoFit/>
          </a:bodyPr>
          <a:lstStyle/>
          <a:p>
            <a:pPr algn="just" rtl="1">
              <a:lnSpc>
                <a:spcPct val="107000"/>
              </a:lnSpc>
              <a:spcAft>
                <a:spcPts val="1353"/>
              </a:spcAft>
              <a:defRPr/>
            </a:pPr>
            <a:r>
              <a:rPr lang="ar-IQ" sz="4400" b="1" dirty="0">
                <a:latin typeface="Arial" panose="020B0604020202020204" pitchFamily="34" charset="0"/>
                <a:ea typeface="Calibri" panose="020F0502020204030204" pitchFamily="34" charset="0"/>
              </a:rPr>
              <a:t> </a:t>
            </a:r>
            <a:endParaRPr lang="en-US" sz="4400" dirty="0">
              <a:latin typeface="Arial" panose="020B0604020202020204" pitchFamily="34" charset="0"/>
              <a:ea typeface="Calibri" panose="020F0502020204030204" pitchFamily="34" charset="0"/>
              <a:cs typeface="Arial" panose="020B0604020202020204" pitchFamily="34" charset="0"/>
            </a:endParaRPr>
          </a:p>
          <a:p>
            <a:pPr algn="just" rtl="1">
              <a:lnSpc>
                <a:spcPct val="107000"/>
              </a:lnSpc>
              <a:spcAft>
                <a:spcPts val="1353"/>
              </a:spcAft>
              <a:defRPr/>
            </a:pPr>
            <a:r>
              <a:rPr lang="ar-SA" sz="4400" dirty="0">
                <a:latin typeface="Arial" panose="020B0604020202020204" pitchFamily="34" charset="0"/>
                <a:ea typeface="Calibri" panose="020F0502020204030204" pitchFamily="34" charset="0"/>
              </a:rPr>
              <a:t>• تطوير بيئة تكتشف حركة يد المستخدم وتتبعها وتستخرج إشارة مفاصل اليد لدى المستخدم في الوقت الفعلي.</a:t>
            </a:r>
            <a:endParaRPr lang="en-US" sz="4400" dirty="0">
              <a:latin typeface="Arial" panose="020B0604020202020204" pitchFamily="34" charset="0"/>
              <a:ea typeface="Calibri" panose="020F0502020204030204" pitchFamily="34" charset="0"/>
              <a:cs typeface="Arial" panose="020B0604020202020204" pitchFamily="34" charset="0"/>
            </a:endParaRPr>
          </a:p>
          <a:p>
            <a:pPr algn="just" rtl="1">
              <a:lnSpc>
                <a:spcPct val="107000"/>
              </a:lnSpc>
              <a:spcAft>
                <a:spcPts val="1353"/>
              </a:spcAft>
              <a:defRPr/>
            </a:pPr>
            <a:r>
              <a:rPr lang="ar-SA" sz="4400" dirty="0">
                <a:latin typeface="Arial" panose="020B0604020202020204" pitchFamily="34" charset="0"/>
                <a:ea typeface="Calibri" panose="020F0502020204030204" pitchFamily="34" charset="0"/>
              </a:rPr>
              <a:t>• تصميم وتنفيذ اليد الروبوتية البشرية (</a:t>
            </a:r>
            <a:r>
              <a:rPr lang="en-US" sz="4400" dirty="0">
                <a:latin typeface="Arial" panose="020B0604020202020204" pitchFamily="34" charset="0"/>
                <a:ea typeface="Calibri" panose="020F0502020204030204" pitchFamily="34" charset="0"/>
                <a:cs typeface="Arial" panose="020B0604020202020204" pitchFamily="34" charset="0"/>
              </a:rPr>
              <a:t>HRH</a:t>
            </a:r>
            <a:r>
              <a:rPr lang="ar-SA" sz="4400" dirty="0">
                <a:latin typeface="Arial" panose="020B0604020202020204" pitchFamily="34" charset="0"/>
                <a:ea typeface="Calibri" panose="020F0502020204030204" pitchFamily="34" charset="0"/>
              </a:rPr>
              <a:t>) مع خمسة مفاصل للأصابع ، ودوران المعصم والساعد الذي يبدو متشابهاً في بنية الذراع البشرية ، والشخصية والأداء الذي يصف حركة الذراع البشرية التي تقوم بها اليد الروبوتية البشرية.</a:t>
            </a:r>
            <a:endParaRPr lang="en-US" sz="4400" dirty="0">
              <a:latin typeface="Arial" panose="020B0604020202020204" pitchFamily="34" charset="0"/>
              <a:ea typeface="Calibri" panose="020F0502020204030204" pitchFamily="34" charset="0"/>
              <a:cs typeface="Arial" panose="020B0604020202020204" pitchFamily="34" charset="0"/>
            </a:endParaRPr>
          </a:p>
          <a:p>
            <a:pPr algn="just" rtl="1">
              <a:lnSpc>
                <a:spcPct val="107000"/>
              </a:lnSpc>
              <a:spcAft>
                <a:spcPts val="1353"/>
              </a:spcAft>
              <a:defRPr/>
            </a:pPr>
            <a:r>
              <a:rPr lang="ar-SA" sz="4400" dirty="0">
                <a:latin typeface="Arial" panose="020B0604020202020204" pitchFamily="34" charset="0"/>
                <a:ea typeface="Calibri" panose="020F0502020204030204" pitchFamily="34" charset="0"/>
              </a:rPr>
              <a:t>• للتحقق من العلاقة بين قوة الانكماش وإحصاءات إشارة </a:t>
            </a:r>
            <a:r>
              <a:rPr lang="en-US" sz="4400" dirty="0">
                <a:latin typeface="Arial" panose="020B0604020202020204" pitchFamily="34" charset="0"/>
                <a:ea typeface="Calibri" panose="020F0502020204030204" pitchFamily="34" charset="0"/>
                <a:cs typeface="Arial" panose="020B0604020202020204" pitchFamily="34" charset="0"/>
              </a:rPr>
              <a:t>EMG </a:t>
            </a:r>
            <a:r>
              <a:rPr lang="ar-SA" sz="4400" dirty="0">
                <a:latin typeface="Arial" panose="020B0604020202020204" pitchFamily="34" charset="0"/>
                <a:ea typeface="Calibri" panose="020F0502020204030204" pitchFamily="34" charset="0"/>
              </a:rPr>
              <a:t>بمساعدة التعليقات البصرية من إشارات </a:t>
            </a:r>
            <a:r>
              <a:rPr lang="en-US" sz="4400" dirty="0">
                <a:latin typeface="Arial" panose="020B0604020202020204" pitchFamily="34" charset="0"/>
                <a:ea typeface="Calibri" panose="020F0502020204030204" pitchFamily="34" charset="0"/>
                <a:cs typeface="Arial" panose="020B0604020202020204" pitchFamily="34" charset="0"/>
              </a:rPr>
              <a:t>EMG</a:t>
            </a:r>
            <a:r>
              <a:rPr lang="ar-SA" sz="4400" dirty="0">
                <a:latin typeface="Arial" panose="020B0604020202020204" pitchFamily="34" charset="0"/>
                <a:ea typeface="Calibri" panose="020F0502020204030204" pitchFamily="34" charset="0"/>
              </a:rPr>
              <a:t>.</a:t>
            </a:r>
            <a:endParaRPr lang="en-US" sz="4400" dirty="0">
              <a:latin typeface="Arial" panose="020B0604020202020204" pitchFamily="34" charset="0"/>
              <a:ea typeface="Calibri" panose="020F0502020204030204" pitchFamily="34" charset="0"/>
              <a:cs typeface="Arial" panose="020B0604020202020204" pitchFamily="34" charset="0"/>
            </a:endParaRPr>
          </a:p>
          <a:p>
            <a:pPr algn="just" rtl="1">
              <a:lnSpc>
                <a:spcPct val="107000"/>
              </a:lnSpc>
              <a:spcAft>
                <a:spcPts val="1353"/>
              </a:spcAft>
              <a:defRPr/>
            </a:pPr>
            <a:r>
              <a:rPr lang="ar-SA" sz="4400" dirty="0">
                <a:latin typeface="Arial" panose="020B0604020202020204" pitchFamily="34" charset="0"/>
                <a:ea typeface="Calibri" panose="020F0502020204030204" pitchFamily="34" charset="0"/>
              </a:rPr>
              <a:t>• ﺗﺴﺘﺨﺪم ﻋﻤﻠﻴﺔ اﻟﺘﺼﻨﻴﻊ ﺗﻜﻨﻮﻟﻮﺟﻴﺎ اﻟﻄﺎﺑﻌﺔ ﺛﻼﺛﻴﺔ اﻷﺑﻌﺎد ، اﻟﺘﻲ ﺗﻌﻄﻲ ﻋﻤﻠﻴﺔ ﺗﺼﻨﻴﻊ ﺳﻬﻠﺔ ﻓﻲ ﻧﻔﺲ اﻟﻮﻗﺖ ﺗﻮﻓﺮ ﺧﻄﻮﻃًﺎ كﺒﻴﺮة ﻻﺧﺘﻴﺎر اﻟﻤﻮاد.</a:t>
            </a:r>
            <a:endParaRPr lang="en-US" sz="4400" dirty="0">
              <a:latin typeface="Arial" panose="020B0604020202020204" pitchFamily="34" charset="0"/>
              <a:ea typeface="Calibri" panose="020F0502020204030204" pitchFamily="34" charset="0"/>
              <a:cs typeface="Arial" panose="020B0604020202020204" pitchFamily="34" charset="0"/>
            </a:endParaRPr>
          </a:p>
          <a:p>
            <a:pPr marL="579878" indent="-579878" algn="just" rtl="1">
              <a:lnSpc>
                <a:spcPct val="115000"/>
              </a:lnSpc>
              <a:spcAft>
                <a:spcPts val="1691"/>
              </a:spcAft>
              <a:buFont typeface="Symbol" panose="05050102010706020507" pitchFamily="18" charset="2"/>
              <a:buChar char=""/>
              <a:defRPr/>
            </a:pPr>
            <a:r>
              <a:rPr lang="ar-SA" sz="4400" dirty="0">
                <a:latin typeface="Arial" panose="020B0604020202020204" pitchFamily="34" charset="0"/>
                <a:ea typeface="Calibri" panose="020F0502020204030204" pitchFamily="34" charset="0"/>
              </a:rPr>
              <a:t>تصنيع يد  بسيطه , كفوءة ,متعددة الوضائف و ايضا باسعار معقوله.</a:t>
            </a:r>
            <a:endParaRPr lang="en-US" sz="4400" dirty="0">
              <a:latin typeface="Arial" panose="020B0604020202020204" pitchFamily="34" charset="0"/>
              <a:ea typeface="Calibri" panose="020F0502020204030204" pitchFamily="34" charset="0"/>
              <a:cs typeface="Arial" panose="020B0604020202020204" pitchFamily="34" charset="0"/>
            </a:endParaRPr>
          </a:p>
        </p:txBody>
      </p:sp>
      <p:pic>
        <p:nvPicPr>
          <p:cNvPr id="43" name="Picture 9"/>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6910287" y="26032180"/>
            <a:ext cx="11298870" cy="13723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17409915" y="40918430"/>
            <a:ext cx="10299614" cy="769441"/>
          </a:xfrm>
          <a:prstGeom prst="rect">
            <a:avLst/>
          </a:prstGeom>
        </p:spPr>
        <p:txBody>
          <a:bodyPr wrap="none">
            <a:spAutoFit/>
          </a:bodyPr>
          <a:lstStyle/>
          <a:p>
            <a:pPr algn="ctr"/>
            <a:r>
              <a:rPr lang="ar-IQ" sz="4400" dirty="0" smtClean="0"/>
              <a:t>خمس </a:t>
            </a:r>
            <a:r>
              <a:rPr lang="ar-IQ" sz="4400" dirty="0"/>
              <a:t>فئات من الحركات ليد الروبوت في الوضع الحقيقي</a:t>
            </a:r>
          </a:p>
        </p:txBody>
      </p:sp>
      <p:sp>
        <p:nvSpPr>
          <p:cNvPr id="11" name="TextBox 10"/>
          <p:cNvSpPr txBox="1"/>
          <p:nvPr/>
        </p:nvSpPr>
        <p:spPr>
          <a:xfrm>
            <a:off x="19664913" y="25342840"/>
            <a:ext cx="5902578" cy="769441"/>
          </a:xfrm>
          <a:prstGeom prst="rect">
            <a:avLst/>
          </a:prstGeom>
          <a:noFill/>
        </p:spPr>
        <p:txBody>
          <a:bodyPr wrap="none" rtlCol="1">
            <a:spAutoFit/>
          </a:bodyPr>
          <a:lstStyle/>
          <a:p>
            <a:r>
              <a:rPr lang="ar-IQ" sz="4400" dirty="0" smtClean="0"/>
              <a:t>مجموعة صور لبراءة الاختراع </a:t>
            </a:r>
            <a:endParaRPr lang="ar-IQ" sz="4400" dirty="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 name="QUESTION"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6248</TotalTime>
  <Words>942</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Adobe Arabic</vt:lpstr>
      <vt:lpstr>Arial</vt:lpstr>
      <vt:lpstr>Calibri</vt:lpstr>
      <vt:lpstr>Calibri Light</vt:lpstr>
      <vt:lpstr>FoundryFormSerif-Demi</vt:lpstr>
      <vt:lpstr>Futura-CondensedLight</vt:lpstr>
      <vt:lpstr>Symbol</vt:lpstr>
      <vt:lpstr>Times</vt:lpstr>
      <vt:lpstr>Times New Roman</vt:lpstr>
      <vt:lpstr>Office Theme</vt:lpstr>
      <vt:lpstr>PowerPoint Presentation</vt:lpstr>
    </vt:vector>
  </TitlesOfParts>
  <Company>The University of Nottingham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SMSS Dermatology</dc:creator>
  <cp:lastModifiedBy>Microsoft</cp:lastModifiedBy>
  <cp:revision>592</cp:revision>
  <cp:lastPrinted>2021-08-13T17:42:03Z</cp:lastPrinted>
  <dcterms:created xsi:type="dcterms:W3CDTF">2009-07-31T08:42:26Z</dcterms:created>
  <dcterms:modified xsi:type="dcterms:W3CDTF">2021-09-07T06:50:45Z</dcterms:modified>
</cp:coreProperties>
</file>